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0"/>
  </p:notesMasterIdLst>
  <p:handoutMasterIdLst>
    <p:handoutMasterId r:id="rId101"/>
  </p:handoutMasterIdLst>
  <p:sldIdLst>
    <p:sldId id="1794" r:id="rId2"/>
    <p:sldId id="857" r:id="rId3"/>
    <p:sldId id="1191" r:id="rId4"/>
    <p:sldId id="1196" r:id="rId5"/>
    <p:sldId id="1200" r:id="rId6"/>
    <p:sldId id="1193" r:id="rId7"/>
    <p:sldId id="1590" r:id="rId8"/>
    <p:sldId id="1579" r:id="rId9"/>
    <p:sldId id="1287" r:id="rId10"/>
    <p:sldId id="1293" r:id="rId11"/>
    <p:sldId id="1295" r:id="rId12"/>
    <p:sldId id="1302" r:id="rId13"/>
    <p:sldId id="1330" r:id="rId14"/>
    <p:sldId id="1502" r:id="rId15"/>
    <p:sldId id="1584" r:id="rId16"/>
    <p:sldId id="1503" r:id="rId17"/>
    <p:sldId id="1372" r:id="rId18"/>
    <p:sldId id="1379" r:id="rId19"/>
    <p:sldId id="1585" r:id="rId20"/>
    <p:sldId id="1491" r:id="rId21"/>
    <p:sldId id="1390" r:id="rId22"/>
    <p:sldId id="1392" r:id="rId23"/>
    <p:sldId id="1587" r:id="rId24"/>
    <p:sldId id="1586" r:id="rId25"/>
    <p:sldId id="1603" r:id="rId26"/>
    <p:sldId id="1604" r:id="rId27"/>
    <p:sldId id="1605" r:id="rId28"/>
    <p:sldId id="1606" r:id="rId29"/>
    <p:sldId id="1607" r:id="rId30"/>
    <p:sldId id="1608" r:id="rId31"/>
    <p:sldId id="1609" r:id="rId32"/>
    <p:sldId id="1610" r:id="rId33"/>
    <p:sldId id="1795" r:id="rId34"/>
    <p:sldId id="1796" r:id="rId35"/>
    <p:sldId id="1613" r:id="rId36"/>
    <p:sldId id="1614" r:id="rId37"/>
    <p:sldId id="1624" r:id="rId38"/>
    <p:sldId id="1720" r:id="rId39"/>
    <p:sldId id="1813" r:id="rId40"/>
    <p:sldId id="1814" r:id="rId41"/>
    <p:sldId id="1588" r:id="rId42"/>
    <p:sldId id="1399" r:id="rId43"/>
    <p:sldId id="1537" r:id="rId44"/>
    <p:sldId id="1408" r:id="rId45"/>
    <p:sldId id="1409" r:id="rId46"/>
    <p:sldId id="1494" r:id="rId47"/>
    <p:sldId id="1538" r:id="rId48"/>
    <p:sldId id="1539" r:id="rId49"/>
    <p:sldId id="1797" r:id="rId50"/>
    <p:sldId id="1798" r:id="rId51"/>
    <p:sldId id="1615" r:id="rId52"/>
    <p:sldId id="1616" r:id="rId53"/>
    <p:sldId id="1799" r:id="rId54"/>
    <p:sldId id="1800" r:id="rId55"/>
    <p:sldId id="1617" r:id="rId56"/>
    <p:sldId id="1618" r:id="rId57"/>
    <p:sldId id="1544" r:id="rId58"/>
    <p:sldId id="1545" r:id="rId59"/>
    <p:sldId id="1722" r:id="rId60"/>
    <p:sldId id="1723" r:id="rId61"/>
    <p:sldId id="1593" r:id="rId62"/>
    <p:sldId id="1591" r:id="rId63"/>
    <p:sldId id="1420" r:id="rId64"/>
    <p:sldId id="1594" r:id="rId65"/>
    <p:sldId id="1211" r:id="rId66"/>
    <p:sldId id="1212" r:id="rId67"/>
    <p:sldId id="1213" r:id="rId68"/>
    <p:sldId id="1595" r:id="rId69"/>
    <p:sldId id="1596" r:id="rId70"/>
    <p:sldId id="1549" r:id="rId71"/>
    <p:sldId id="1597" r:id="rId72"/>
    <p:sldId id="1625" r:id="rId73"/>
    <p:sldId id="1802" r:id="rId74"/>
    <p:sldId id="1803" r:id="rId75"/>
    <p:sldId id="1804" r:id="rId76"/>
    <p:sldId id="1805" r:id="rId77"/>
    <p:sldId id="1806" r:id="rId78"/>
    <p:sldId id="1807" r:id="rId79"/>
    <p:sldId id="1808" r:id="rId80"/>
    <p:sldId id="1809" r:id="rId81"/>
    <p:sldId id="1810" r:id="rId82"/>
    <p:sldId id="1815" r:id="rId83"/>
    <p:sldId id="1816" r:id="rId84"/>
    <p:sldId id="1592" r:id="rId85"/>
    <p:sldId id="1438" r:id="rId86"/>
    <p:sldId id="1598" r:id="rId87"/>
    <p:sldId id="1602" r:id="rId88"/>
    <p:sldId id="1600" r:id="rId89"/>
    <p:sldId id="1601" r:id="rId90"/>
    <p:sldId id="1633" r:id="rId91"/>
    <p:sldId id="1634" r:id="rId92"/>
    <p:sldId id="1635" r:id="rId93"/>
    <p:sldId id="1636" r:id="rId94"/>
    <p:sldId id="1811" r:id="rId95"/>
    <p:sldId id="1812" r:id="rId96"/>
    <p:sldId id="1817" r:id="rId97"/>
    <p:sldId id="1818" r:id="rId98"/>
    <p:sldId id="1142" r:id="rId99"/>
  </p:sldIdLst>
  <p:sldSz cx="12192000" cy="6858000"/>
  <p:notesSz cx="6858000" cy="9144000"/>
  <p:defaultTextStyle>
    <a:defPPr>
      <a:defRPr lang="zh-CN"/>
    </a:defPPr>
    <a:lvl1pPr marL="0" lvl="0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07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istrator" initials="A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CFCF"/>
    <a:srgbClr val="FFD1D1"/>
    <a:srgbClr val="FF7D7D"/>
    <a:srgbClr val="FC848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342"/>
    <p:restoredTop sz="93148"/>
  </p:normalViewPr>
  <p:slideViewPr>
    <p:cSldViewPr showGuides="1">
      <p:cViewPr>
        <p:scale>
          <a:sx n="70" d="100"/>
          <a:sy n="70" d="100"/>
        </p:scale>
        <p:origin x="1072" y="512"/>
      </p:cViewPr>
      <p:guideLst>
        <p:guide orient="horz" pos="210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01" Type="http://schemas.openxmlformats.org/officeDocument/2006/relationships/handoutMaster" Target="handoutMasters/handoutMaster1.xml"/><Relationship Id="rId102" Type="http://schemas.openxmlformats.org/officeDocument/2006/relationships/commentAuthors" Target="commentAuthors.xml"/><Relationship Id="rId103" Type="http://schemas.openxmlformats.org/officeDocument/2006/relationships/presProps" Target="presProps.xml"/><Relationship Id="rId104" Type="http://schemas.openxmlformats.org/officeDocument/2006/relationships/viewProps" Target="viewProps.xml"/><Relationship Id="rId105" Type="http://schemas.openxmlformats.org/officeDocument/2006/relationships/theme" Target="theme/theme1.xml"/><Relationship Id="rId10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00" Type="http://schemas.openxmlformats.org/officeDocument/2006/relationships/notesMaster" Target="notesMasters/notesMaster1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#1">
  <dgm:title val=""/>
  <dgm:desc val=""/>
  <dgm:catLst>
    <dgm:cat type="mainScheme" pri="10100"/>
  </dgm:catLst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1#2">
  <dgm:title val=""/>
  <dgm:desc val=""/>
  <dgm:catLst>
    <dgm:cat type="mainScheme" pri="10100"/>
  </dgm:catLst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1#3">
  <dgm:title val=""/>
  <dgm:desc val=""/>
  <dgm:catLst>
    <dgm:cat type="mainScheme" pri="10100"/>
  </dgm:catLst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1#4">
  <dgm:title val=""/>
  <dgm:desc val=""/>
  <dgm:catLst>
    <dgm:cat type="mainScheme" pri="10100"/>
  </dgm:catLst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1E8263E-5813-4B4F-84B4-5BD81530F423}" type="doc">
      <dgm:prSet loTypeId="urn:microsoft.com/office/officeart/2009/3/layout/HorizontalOrganizationChart#1" loCatId="hierarchy" qsTypeId="urn:microsoft.com/office/officeart/2005/8/quickstyle/simple1#1" qsCatId="simple" csTypeId="urn:microsoft.com/office/officeart/2005/8/colors/accent0_1#1" csCatId="mainScheme" phldr="1"/>
      <dgm:spPr/>
      <dgm:t>
        <a:bodyPr/>
        <a:lstStyle/>
        <a:p>
          <a:endParaRPr lang="zh-CN" altLang="en-US"/>
        </a:p>
      </dgm:t>
    </dgm:pt>
    <dgm:pt modelId="{8EBFA212-62B8-7149-B637-2F7D6B503350}">
      <dgm:prSet custT="1"/>
      <dgm:spPr>
        <a:ln>
          <a:solidFill>
            <a:srgbClr val="FF0000"/>
          </a:solidFill>
        </a:ln>
      </dgm:spPr>
      <dgm:t>
        <a:bodyPr/>
        <a:lstStyle/>
        <a:p>
          <a:pPr rtl="0"/>
          <a:r>
            <a:rPr lang="zh-CN" altLang="en-US" sz="2400" b="0" i="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第一章 （西方文学）古代文学 </a:t>
          </a:r>
          <a:endParaRPr lang="zh-CN" altLang="en-US" sz="2400" dirty="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gm:t>
    </dgm:pt>
    <dgm:pt modelId="{BAFC35EE-B5E6-7E46-BE7E-30348F9F88C3}" type="parTrans" cxnId="{2A8F12A5-49DE-2B4F-AB5B-4F12A90A0CAC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gm:t>
    </dgm:pt>
    <dgm:pt modelId="{6E1FDE08-E60A-4343-841B-4E7B2633CFCF}" type="sibTrans" cxnId="{2A8F12A5-49DE-2B4F-AB5B-4F12A90A0CAC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gm:t>
    </dgm:pt>
    <dgm:pt modelId="{A0A1B524-71B0-6D47-A2D9-55CD7FAA11DC}">
      <dgm:prSet custT="1"/>
      <dgm:spPr>
        <a:solidFill>
          <a:srgbClr val="FF0000"/>
        </a:solidFill>
        <a:ln>
          <a:solidFill>
            <a:srgbClr val="FF0000"/>
          </a:solidFill>
        </a:ln>
      </dgm:spPr>
      <dgm:t>
        <a:bodyPr/>
        <a:lstStyle/>
        <a:p>
          <a:pPr rtl="0"/>
          <a:r>
            <a:rPr lang="zh-CN" altLang="en-US" sz="2400" b="0" i="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西方古代文学 </a:t>
          </a:r>
          <a:endParaRPr lang="zh-CN" altLang="en-US" sz="2400" dirty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gm:t>
    </dgm:pt>
    <dgm:pt modelId="{685883BA-AB21-8546-8274-B34BA289AF5E}" type="parTrans" cxnId="{B9691A4A-6680-0A4C-A1FC-6F65C62A3EF6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gm:t>
    </dgm:pt>
    <dgm:pt modelId="{1BBA60F3-CE6F-0F4D-9FC1-47A945209B5B}" type="sibTrans" cxnId="{B9691A4A-6680-0A4C-A1FC-6F65C62A3EF6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gm:t>
    </dgm:pt>
    <dgm:pt modelId="{6CA5049D-EB13-194C-A651-AF3DF8F00AE6}">
      <dgm:prSet custT="1"/>
      <dgm:spPr>
        <a:solidFill>
          <a:srgbClr val="FF0000"/>
        </a:solidFill>
        <a:ln>
          <a:solidFill>
            <a:srgbClr val="FF0000"/>
          </a:solidFill>
        </a:ln>
      </dgm:spPr>
      <dgm:t>
        <a:bodyPr/>
        <a:lstStyle/>
        <a:p>
          <a:pPr rtl="0"/>
          <a:r>
            <a:rPr lang="zh-CN" altLang="en-US" sz="2400" b="0" i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第一节 概述 </a:t>
          </a:r>
          <a:endParaRPr lang="zh-CN" altLang="en-US" sz="240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gm:t>
    </dgm:pt>
    <dgm:pt modelId="{00E8DCED-E9F1-7C44-8937-A036A847798E}" type="parTrans" cxnId="{E88F17EC-4FBB-FB43-B064-4E769E9801B2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gm:t>
    </dgm:pt>
    <dgm:pt modelId="{1DC5E70F-222A-1D4E-8539-E0E366F42A93}" type="sibTrans" cxnId="{E88F17EC-4FBB-FB43-B064-4E769E9801B2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gm:t>
    </dgm:pt>
    <dgm:pt modelId="{FEF9D8B7-EBC9-1043-AA6E-AAABC401CEE0}">
      <dgm:prSet custT="1"/>
      <dgm:spPr>
        <a:ln>
          <a:solidFill>
            <a:srgbClr val="FF0000"/>
          </a:solidFill>
        </a:ln>
      </dgm:spPr>
      <dgm:t>
        <a:bodyPr/>
        <a:lstStyle/>
        <a:p>
          <a:pPr rtl="0"/>
          <a:r>
            <a:rPr lang="zh-CN" altLang="en-US" sz="2400" b="0" i="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第二节 古希腊神话 </a:t>
          </a:r>
          <a:endParaRPr lang="zh-CN" altLang="en-US" sz="2400" dirty="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gm:t>
    </dgm:pt>
    <dgm:pt modelId="{63811051-0A57-2142-941C-520ADAD2FAAE}" type="parTrans" cxnId="{5094DDBC-F37F-AA4C-B055-4DDACBD62021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gm:t>
    </dgm:pt>
    <dgm:pt modelId="{C7C146E3-2FE2-5E44-A309-EEBAC6283587}" type="sibTrans" cxnId="{5094DDBC-F37F-AA4C-B055-4DDACBD62021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gm:t>
    </dgm:pt>
    <dgm:pt modelId="{86178545-31CD-E648-AB24-1E0F4B8BFD9A}">
      <dgm:prSet custT="1"/>
      <dgm:spPr>
        <a:ln>
          <a:solidFill>
            <a:srgbClr val="FF0000"/>
          </a:solidFill>
        </a:ln>
      </dgm:spPr>
      <dgm:t>
        <a:bodyPr/>
        <a:lstStyle/>
        <a:p>
          <a:pPr rtl="0"/>
          <a:r>
            <a:rPr lang="zh-CN" altLang="en-US" sz="2400" b="0" i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第三节 荷马史诗 </a:t>
          </a:r>
          <a:endParaRPr lang="zh-CN" altLang="en-US" sz="240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gm:t>
    </dgm:pt>
    <dgm:pt modelId="{CF62AA2A-DCB5-2747-A0AD-DEC4F33BFD23}" type="parTrans" cxnId="{8DCC8757-CEF0-2F43-8ED9-F9656FF07926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gm:t>
    </dgm:pt>
    <dgm:pt modelId="{3A042FB5-EFB8-4448-AF9F-CE7DE777D055}" type="sibTrans" cxnId="{8DCC8757-CEF0-2F43-8ED9-F9656FF07926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gm:t>
    </dgm:pt>
    <dgm:pt modelId="{C2C4CF3F-2D21-4047-A8A7-5AE79E9D9DF5}">
      <dgm:prSet custT="1"/>
      <dgm:spPr>
        <a:ln>
          <a:solidFill>
            <a:srgbClr val="FF0000"/>
          </a:solidFill>
        </a:ln>
      </dgm:spPr>
      <dgm:t>
        <a:bodyPr/>
        <a:lstStyle/>
        <a:p>
          <a:pPr rtl="0"/>
          <a:r>
            <a:rPr lang="zh-CN" altLang="en-US" sz="2400" b="0" i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第四节 古希腊戏剧 </a:t>
          </a:r>
          <a:endParaRPr lang="zh-CN" altLang="en-US" sz="240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gm:t>
    </dgm:pt>
    <dgm:pt modelId="{446071F3-86CE-7041-891D-8430A3578E0E}" type="parTrans" cxnId="{727AA5C2-55DE-F346-8902-8D05072B3EDC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gm:t>
    </dgm:pt>
    <dgm:pt modelId="{69D7639D-F24E-7347-80AD-1606A38E8BAA}" type="sibTrans" cxnId="{727AA5C2-55DE-F346-8902-8D05072B3EDC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gm:t>
    </dgm:pt>
    <dgm:pt modelId="{15CF5316-2686-D141-AC95-72F8F530057C}" type="pres">
      <dgm:prSet presAssocID="{11E8263E-5813-4B4F-84B4-5BD81530F423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66A9754A-20F5-2A4C-8248-CD7CDE220518}" type="pres">
      <dgm:prSet presAssocID="{8EBFA212-62B8-7149-B637-2F7D6B503350}" presName="hierRoot1" presStyleCnt="0">
        <dgm:presLayoutVars>
          <dgm:hierBranch val="init"/>
        </dgm:presLayoutVars>
      </dgm:prSet>
      <dgm:spPr/>
    </dgm:pt>
    <dgm:pt modelId="{3B0992F8-E850-9247-9696-EEE6C0D0E6DD}" type="pres">
      <dgm:prSet presAssocID="{8EBFA212-62B8-7149-B637-2F7D6B503350}" presName="rootComposite1" presStyleCnt="0"/>
      <dgm:spPr/>
    </dgm:pt>
    <dgm:pt modelId="{497F4A0F-AB40-4C40-9682-D822D85923D0}" type="pres">
      <dgm:prSet presAssocID="{8EBFA212-62B8-7149-B637-2F7D6B503350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E0EB746-3148-9949-B8FD-840E01351369}" type="pres">
      <dgm:prSet presAssocID="{8EBFA212-62B8-7149-B637-2F7D6B503350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CA6DC54D-6AB2-FE45-918E-5E71C8B048CC}" type="pres">
      <dgm:prSet presAssocID="{8EBFA212-62B8-7149-B637-2F7D6B503350}" presName="hierChild2" presStyleCnt="0"/>
      <dgm:spPr/>
    </dgm:pt>
    <dgm:pt modelId="{F326DC07-1A5A-1F47-8105-4C74A0B9B064}" type="pres">
      <dgm:prSet presAssocID="{685883BA-AB21-8546-8274-B34BA289AF5E}" presName="Name64" presStyleLbl="parChTrans1D2" presStyleIdx="0" presStyleCnt="5"/>
      <dgm:spPr/>
      <dgm:t>
        <a:bodyPr/>
        <a:lstStyle/>
        <a:p>
          <a:endParaRPr lang="zh-CN" altLang="en-US"/>
        </a:p>
      </dgm:t>
    </dgm:pt>
    <dgm:pt modelId="{603FF56D-A090-2546-A9E1-D57850FB080A}" type="pres">
      <dgm:prSet presAssocID="{A0A1B524-71B0-6D47-A2D9-55CD7FAA11DC}" presName="hierRoot2" presStyleCnt="0">
        <dgm:presLayoutVars>
          <dgm:hierBranch val="init"/>
        </dgm:presLayoutVars>
      </dgm:prSet>
      <dgm:spPr/>
    </dgm:pt>
    <dgm:pt modelId="{91E9696E-30CA-1E42-9B29-C1E9F91495AA}" type="pres">
      <dgm:prSet presAssocID="{A0A1B524-71B0-6D47-A2D9-55CD7FAA11DC}" presName="rootComposite" presStyleCnt="0"/>
      <dgm:spPr/>
    </dgm:pt>
    <dgm:pt modelId="{716F89CB-ED10-5F43-9A80-CA9AFD764E47}" type="pres">
      <dgm:prSet presAssocID="{A0A1B524-71B0-6D47-A2D9-55CD7FAA11DC}" presName="rootText" presStyleLbl="node2" presStyleIdx="0" presStyleCnt="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4678EC44-6B5E-3046-B1F2-D908BD7EBE68}" type="pres">
      <dgm:prSet presAssocID="{A0A1B524-71B0-6D47-A2D9-55CD7FAA11DC}" presName="rootConnector" presStyleLbl="node2" presStyleIdx="0" presStyleCnt="5"/>
      <dgm:spPr/>
      <dgm:t>
        <a:bodyPr/>
        <a:lstStyle/>
        <a:p>
          <a:endParaRPr lang="zh-CN" altLang="en-US"/>
        </a:p>
      </dgm:t>
    </dgm:pt>
    <dgm:pt modelId="{B1A07CE7-A794-4045-9729-7BB5C5429B23}" type="pres">
      <dgm:prSet presAssocID="{A0A1B524-71B0-6D47-A2D9-55CD7FAA11DC}" presName="hierChild4" presStyleCnt="0"/>
      <dgm:spPr/>
    </dgm:pt>
    <dgm:pt modelId="{94CE055E-4B0E-AC48-AB62-57DA97507EE7}" type="pres">
      <dgm:prSet presAssocID="{A0A1B524-71B0-6D47-A2D9-55CD7FAA11DC}" presName="hierChild5" presStyleCnt="0"/>
      <dgm:spPr/>
    </dgm:pt>
    <dgm:pt modelId="{0AEEA0B6-2B3B-3B43-A4F4-CC858231D41E}" type="pres">
      <dgm:prSet presAssocID="{00E8DCED-E9F1-7C44-8937-A036A847798E}" presName="Name64" presStyleLbl="parChTrans1D2" presStyleIdx="1" presStyleCnt="5"/>
      <dgm:spPr/>
      <dgm:t>
        <a:bodyPr/>
        <a:lstStyle/>
        <a:p>
          <a:endParaRPr lang="zh-CN" altLang="en-US"/>
        </a:p>
      </dgm:t>
    </dgm:pt>
    <dgm:pt modelId="{525090C8-6D0A-B849-9128-E6EC3B2A3975}" type="pres">
      <dgm:prSet presAssocID="{6CA5049D-EB13-194C-A651-AF3DF8F00AE6}" presName="hierRoot2" presStyleCnt="0">
        <dgm:presLayoutVars>
          <dgm:hierBranch val="init"/>
        </dgm:presLayoutVars>
      </dgm:prSet>
      <dgm:spPr/>
    </dgm:pt>
    <dgm:pt modelId="{1F8231E1-BBCA-504A-B6DA-E80B4BA32D72}" type="pres">
      <dgm:prSet presAssocID="{6CA5049D-EB13-194C-A651-AF3DF8F00AE6}" presName="rootComposite" presStyleCnt="0"/>
      <dgm:spPr/>
    </dgm:pt>
    <dgm:pt modelId="{5C002DDE-6117-5347-AAC7-8925EAF7365F}" type="pres">
      <dgm:prSet presAssocID="{6CA5049D-EB13-194C-A651-AF3DF8F00AE6}" presName="rootText" presStyleLbl="node2" presStyleIdx="1" presStyleCnt="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EC63B08-CD88-BD41-B726-A82F6F6C76C0}" type="pres">
      <dgm:prSet presAssocID="{6CA5049D-EB13-194C-A651-AF3DF8F00AE6}" presName="rootConnector" presStyleLbl="node2" presStyleIdx="1" presStyleCnt="5"/>
      <dgm:spPr/>
      <dgm:t>
        <a:bodyPr/>
        <a:lstStyle/>
        <a:p>
          <a:endParaRPr lang="zh-CN" altLang="en-US"/>
        </a:p>
      </dgm:t>
    </dgm:pt>
    <dgm:pt modelId="{10A29716-8AA7-7F40-878E-C623622A6A51}" type="pres">
      <dgm:prSet presAssocID="{6CA5049D-EB13-194C-A651-AF3DF8F00AE6}" presName="hierChild4" presStyleCnt="0"/>
      <dgm:spPr/>
    </dgm:pt>
    <dgm:pt modelId="{D26F483A-C812-DE40-A958-305ADA5CF425}" type="pres">
      <dgm:prSet presAssocID="{6CA5049D-EB13-194C-A651-AF3DF8F00AE6}" presName="hierChild5" presStyleCnt="0"/>
      <dgm:spPr/>
    </dgm:pt>
    <dgm:pt modelId="{95408123-0F40-8E4A-AD17-62BF0C9C6943}" type="pres">
      <dgm:prSet presAssocID="{63811051-0A57-2142-941C-520ADAD2FAAE}" presName="Name64" presStyleLbl="parChTrans1D2" presStyleIdx="2" presStyleCnt="5"/>
      <dgm:spPr/>
      <dgm:t>
        <a:bodyPr/>
        <a:lstStyle/>
        <a:p>
          <a:endParaRPr lang="zh-CN" altLang="en-US"/>
        </a:p>
      </dgm:t>
    </dgm:pt>
    <dgm:pt modelId="{547F2CCE-37E5-2844-8505-B361D2013BF2}" type="pres">
      <dgm:prSet presAssocID="{FEF9D8B7-EBC9-1043-AA6E-AAABC401CEE0}" presName="hierRoot2" presStyleCnt="0">
        <dgm:presLayoutVars>
          <dgm:hierBranch val="init"/>
        </dgm:presLayoutVars>
      </dgm:prSet>
      <dgm:spPr/>
    </dgm:pt>
    <dgm:pt modelId="{88E66405-781E-7647-A714-1B6788D0B9AB}" type="pres">
      <dgm:prSet presAssocID="{FEF9D8B7-EBC9-1043-AA6E-AAABC401CEE0}" presName="rootComposite" presStyleCnt="0"/>
      <dgm:spPr/>
    </dgm:pt>
    <dgm:pt modelId="{E978176B-79D3-2A4B-AF31-E7DFF46473B4}" type="pres">
      <dgm:prSet presAssocID="{FEF9D8B7-EBC9-1043-AA6E-AAABC401CEE0}" presName="rootText" presStyleLbl="node2" presStyleIdx="2" presStyleCnt="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E02B068E-E169-4445-94BD-FA8A1FEEF2FF}" type="pres">
      <dgm:prSet presAssocID="{FEF9D8B7-EBC9-1043-AA6E-AAABC401CEE0}" presName="rootConnector" presStyleLbl="node2" presStyleIdx="2" presStyleCnt="5"/>
      <dgm:spPr/>
      <dgm:t>
        <a:bodyPr/>
        <a:lstStyle/>
        <a:p>
          <a:endParaRPr lang="zh-CN" altLang="en-US"/>
        </a:p>
      </dgm:t>
    </dgm:pt>
    <dgm:pt modelId="{A9037ED2-12A6-E64D-B0DC-6EFD134DE9EB}" type="pres">
      <dgm:prSet presAssocID="{FEF9D8B7-EBC9-1043-AA6E-AAABC401CEE0}" presName="hierChild4" presStyleCnt="0"/>
      <dgm:spPr/>
    </dgm:pt>
    <dgm:pt modelId="{412F0490-E404-9045-A6CA-FE8D2D0939BF}" type="pres">
      <dgm:prSet presAssocID="{FEF9D8B7-EBC9-1043-AA6E-AAABC401CEE0}" presName="hierChild5" presStyleCnt="0"/>
      <dgm:spPr/>
    </dgm:pt>
    <dgm:pt modelId="{7EBDA035-A8F7-F549-B219-EE254FB8B1D1}" type="pres">
      <dgm:prSet presAssocID="{CF62AA2A-DCB5-2747-A0AD-DEC4F33BFD23}" presName="Name64" presStyleLbl="parChTrans1D2" presStyleIdx="3" presStyleCnt="5"/>
      <dgm:spPr/>
      <dgm:t>
        <a:bodyPr/>
        <a:lstStyle/>
        <a:p>
          <a:endParaRPr lang="zh-CN" altLang="en-US"/>
        </a:p>
      </dgm:t>
    </dgm:pt>
    <dgm:pt modelId="{F7482756-8B3A-614F-83FF-02C1E2765FD2}" type="pres">
      <dgm:prSet presAssocID="{86178545-31CD-E648-AB24-1E0F4B8BFD9A}" presName="hierRoot2" presStyleCnt="0">
        <dgm:presLayoutVars>
          <dgm:hierBranch val="init"/>
        </dgm:presLayoutVars>
      </dgm:prSet>
      <dgm:spPr/>
    </dgm:pt>
    <dgm:pt modelId="{1C8A1BBE-FA3E-7147-8A74-F45BD489EA02}" type="pres">
      <dgm:prSet presAssocID="{86178545-31CD-E648-AB24-1E0F4B8BFD9A}" presName="rootComposite" presStyleCnt="0"/>
      <dgm:spPr/>
    </dgm:pt>
    <dgm:pt modelId="{030367F2-E3D7-284D-A436-9907FFD923A3}" type="pres">
      <dgm:prSet presAssocID="{86178545-31CD-E648-AB24-1E0F4B8BFD9A}" presName="rootText" presStyleLbl="node2" presStyleIdx="3" presStyleCnt="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D91D2AEB-7640-5A4C-B08F-F0877A65DF6D}" type="pres">
      <dgm:prSet presAssocID="{86178545-31CD-E648-AB24-1E0F4B8BFD9A}" presName="rootConnector" presStyleLbl="node2" presStyleIdx="3" presStyleCnt="5"/>
      <dgm:spPr/>
      <dgm:t>
        <a:bodyPr/>
        <a:lstStyle/>
        <a:p>
          <a:endParaRPr lang="zh-CN" altLang="en-US"/>
        </a:p>
      </dgm:t>
    </dgm:pt>
    <dgm:pt modelId="{904E06A7-787F-7041-A365-90A4ED65BAE8}" type="pres">
      <dgm:prSet presAssocID="{86178545-31CD-E648-AB24-1E0F4B8BFD9A}" presName="hierChild4" presStyleCnt="0"/>
      <dgm:spPr/>
    </dgm:pt>
    <dgm:pt modelId="{AB1CF969-C5CE-E546-92EE-A1FF7C42EEB2}" type="pres">
      <dgm:prSet presAssocID="{86178545-31CD-E648-AB24-1E0F4B8BFD9A}" presName="hierChild5" presStyleCnt="0"/>
      <dgm:spPr/>
    </dgm:pt>
    <dgm:pt modelId="{AB6663D5-C570-094F-97E9-1AC417A12ABF}" type="pres">
      <dgm:prSet presAssocID="{446071F3-86CE-7041-891D-8430A3578E0E}" presName="Name64" presStyleLbl="parChTrans1D2" presStyleIdx="4" presStyleCnt="5"/>
      <dgm:spPr/>
      <dgm:t>
        <a:bodyPr/>
        <a:lstStyle/>
        <a:p>
          <a:endParaRPr lang="zh-CN" altLang="en-US"/>
        </a:p>
      </dgm:t>
    </dgm:pt>
    <dgm:pt modelId="{921FB252-2411-224D-AB97-5175D57F4689}" type="pres">
      <dgm:prSet presAssocID="{C2C4CF3F-2D21-4047-A8A7-5AE79E9D9DF5}" presName="hierRoot2" presStyleCnt="0">
        <dgm:presLayoutVars>
          <dgm:hierBranch val="init"/>
        </dgm:presLayoutVars>
      </dgm:prSet>
      <dgm:spPr/>
    </dgm:pt>
    <dgm:pt modelId="{358A7464-4BBA-E447-ACF2-FCE220654E0E}" type="pres">
      <dgm:prSet presAssocID="{C2C4CF3F-2D21-4047-A8A7-5AE79E9D9DF5}" presName="rootComposite" presStyleCnt="0"/>
      <dgm:spPr/>
    </dgm:pt>
    <dgm:pt modelId="{A0224410-51A2-DF40-80FC-27DA2527D702}" type="pres">
      <dgm:prSet presAssocID="{C2C4CF3F-2D21-4047-A8A7-5AE79E9D9DF5}" presName="rootText" presStyleLbl="node2" presStyleIdx="4" presStyleCnt="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795F347-D56D-FE4E-BB5D-3EBE8B5FB1DD}" type="pres">
      <dgm:prSet presAssocID="{C2C4CF3F-2D21-4047-A8A7-5AE79E9D9DF5}" presName="rootConnector" presStyleLbl="node2" presStyleIdx="4" presStyleCnt="5"/>
      <dgm:spPr/>
      <dgm:t>
        <a:bodyPr/>
        <a:lstStyle/>
        <a:p>
          <a:endParaRPr lang="zh-CN" altLang="en-US"/>
        </a:p>
      </dgm:t>
    </dgm:pt>
    <dgm:pt modelId="{93CC9F58-3F25-F340-870D-525A6B4AB161}" type="pres">
      <dgm:prSet presAssocID="{C2C4CF3F-2D21-4047-A8A7-5AE79E9D9DF5}" presName="hierChild4" presStyleCnt="0"/>
      <dgm:spPr/>
    </dgm:pt>
    <dgm:pt modelId="{DEA3C19D-84DF-6442-A80F-2503AD979041}" type="pres">
      <dgm:prSet presAssocID="{C2C4CF3F-2D21-4047-A8A7-5AE79E9D9DF5}" presName="hierChild5" presStyleCnt="0"/>
      <dgm:spPr/>
    </dgm:pt>
    <dgm:pt modelId="{9434D5F5-EB4A-5544-8217-DC8A77E893C9}" type="pres">
      <dgm:prSet presAssocID="{8EBFA212-62B8-7149-B637-2F7D6B503350}" presName="hierChild3" presStyleCnt="0"/>
      <dgm:spPr/>
    </dgm:pt>
  </dgm:ptLst>
  <dgm:cxnLst>
    <dgm:cxn modelId="{93017749-C0F9-1E4D-8245-6F27015F7F73}" type="presOf" srcId="{FEF9D8B7-EBC9-1043-AA6E-AAABC401CEE0}" destId="{E978176B-79D3-2A4B-AF31-E7DFF46473B4}" srcOrd="0" destOrd="0" presId="urn:microsoft.com/office/officeart/2009/3/layout/HorizontalOrganizationChart#1"/>
    <dgm:cxn modelId="{30087192-C9CE-CD46-B2D5-F14D06B9F92C}" type="presOf" srcId="{86178545-31CD-E648-AB24-1E0F4B8BFD9A}" destId="{D91D2AEB-7640-5A4C-B08F-F0877A65DF6D}" srcOrd="1" destOrd="0" presId="urn:microsoft.com/office/officeart/2009/3/layout/HorizontalOrganizationChart#1"/>
    <dgm:cxn modelId="{1331BADF-D492-5049-8E1B-C310B34DDB8B}" type="presOf" srcId="{11E8263E-5813-4B4F-84B4-5BD81530F423}" destId="{15CF5316-2686-D141-AC95-72F8F530057C}" srcOrd="0" destOrd="0" presId="urn:microsoft.com/office/officeart/2009/3/layout/HorizontalOrganizationChart#1"/>
    <dgm:cxn modelId="{9DAC2869-2659-A245-BD0E-8F1DF8F055D8}" type="presOf" srcId="{63811051-0A57-2142-941C-520ADAD2FAAE}" destId="{95408123-0F40-8E4A-AD17-62BF0C9C6943}" srcOrd="0" destOrd="0" presId="urn:microsoft.com/office/officeart/2009/3/layout/HorizontalOrganizationChart#1"/>
    <dgm:cxn modelId="{D80B685D-9D62-3041-979D-14D9A5FE8E4C}" type="presOf" srcId="{A0A1B524-71B0-6D47-A2D9-55CD7FAA11DC}" destId="{4678EC44-6B5E-3046-B1F2-D908BD7EBE68}" srcOrd="1" destOrd="0" presId="urn:microsoft.com/office/officeart/2009/3/layout/HorizontalOrganizationChart#1"/>
    <dgm:cxn modelId="{B40E03BD-C34F-B946-9182-7265466F66E8}" type="presOf" srcId="{86178545-31CD-E648-AB24-1E0F4B8BFD9A}" destId="{030367F2-E3D7-284D-A436-9907FFD923A3}" srcOrd="0" destOrd="0" presId="urn:microsoft.com/office/officeart/2009/3/layout/HorizontalOrganizationChart#1"/>
    <dgm:cxn modelId="{E3C0D4F4-BDEB-5342-BEB0-08E9880A6136}" type="presOf" srcId="{8EBFA212-62B8-7149-B637-2F7D6B503350}" destId="{497F4A0F-AB40-4C40-9682-D822D85923D0}" srcOrd="0" destOrd="0" presId="urn:microsoft.com/office/officeart/2009/3/layout/HorizontalOrganizationChart#1"/>
    <dgm:cxn modelId="{B9691A4A-6680-0A4C-A1FC-6F65C62A3EF6}" srcId="{8EBFA212-62B8-7149-B637-2F7D6B503350}" destId="{A0A1B524-71B0-6D47-A2D9-55CD7FAA11DC}" srcOrd="0" destOrd="0" parTransId="{685883BA-AB21-8546-8274-B34BA289AF5E}" sibTransId="{1BBA60F3-CE6F-0F4D-9FC1-47A945209B5B}"/>
    <dgm:cxn modelId="{B0AA4A3E-6E9D-084A-824E-9D306E00757D}" type="presOf" srcId="{685883BA-AB21-8546-8274-B34BA289AF5E}" destId="{F326DC07-1A5A-1F47-8105-4C74A0B9B064}" srcOrd="0" destOrd="0" presId="urn:microsoft.com/office/officeart/2009/3/layout/HorizontalOrganizationChart#1"/>
    <dgm:cxn modelId="{C166F6AC-26DD-2343-A53C-2034A497F64B}" type="presOf" srcId="{A0A1B524-71B0-6D47-A2D9-55CD7FAA11DC}" destId="{716F89CB-ED10-5F43-9A80-CA9AFD764E47}" srcOrd="0" destOrd="0" presId="urn:microsoft.com/office/officeart/2009/3/layout/HorizontalOrganizationChart#1"/>
    <dgm:cxn modelId="{1DCEAC37-BCFD-4647-BBC4-BD967C88ABD2}" type="presOf" srcId="{C2C4CF3F-2D21-4047-A8A7-5AE79E9D9DF5}" destId="{A0224410-51A2-DF40-80FC-27DA2527D702}" srcOrd="0" destOrd="0" presId="urn:microsoft.com/office/officeart/2009/3/layout/HorizontalOrganizationChart#1"/>
    <dgm:cxn modelId="{7F194324-454C-D04F-8EBA-DCB97B50DAD6}" type="presOf" srcId="{FEF9D8B7-EBC9-1043-AA6E-AAABC401CEE0}" destId="{E02B068E-E169-4445-94BD-FA8A1FEEF2FF}" srcOrd="1" destOrd="0" presId="urn:microsoft.com/office/officeart/2009/3/layout/HorizontalOrganizationChart#1"/>
    <dgm:cxn modelId="{88BAAA35-EB77-214E-97A3-EE8EFD67606A}" type="presOf" srcId="{446071F3-86CE-7041-891D-8430A3578E0E}" destId="{AB6663D5-C570-094F-97E9-1AC417A12ABF}" srcOrd="0" destOrd="0" presId="urn:microsoft.com/office/officeart/2009/3/layout/HorizontalOrganizationChart#1"/>
    <dgm:cxn modelId="{727AA5C2-55DE-F346-8902-8D05072B3EDC}" srcId="{8EBFA212-62B8-7149-B637-2F7D6B503350}" destId="{C2C4CF3F-2D21-4047-A8A7-5AE79E9D9DF5}" srcOrd="4" destOrd="0" parTransId="{446071F3-86CE-7041-891D-8430A3578E0E}" sibTransId="{69D7639D-F24E-7347-80AD-1606A38E8BAA}"/>
    <dgm:cxn modelId="{2A8F12A5-49DE-2B4F-AB5B-4F12A90A0CAC}" srcId="{11E8263E-5813-4B4F-84B4-5BD81530F423}" destId="{8EBFA212-62B8-7149-B637-2F7D6B503350}" srcOrd="0" destOrd="0" parTransId="{BAFC35EE-B5E6-7E46-BE7E-30348F9F88C3}" sibTransId="{6E1FDE08-E60A-4343-841B-4E7B2633CFCF}"/>
    <dgm:cxn modelId="{09FABAE8-00D0-4745-A12E-915235418751}" type="presOf" srcId="{00E8DCED-E9F1-7C44-8937-A036A847798E}" destId="{0AEEA0B6-2B3B-3B43-A4F4-CC858231D41E}" srcOrd="0" destOrd="0" presId="urn:microsoft.com/office/officeart/2009/3/layout/HorizontalOrganizationChart#1"/>
    <dgm:cxn modelId="{2C190197-4F73-CD45-9087-4D01FD9568B9}" type="presOf" srcId="{6CA5049D-EB13-194C-A651-AF3DF8F00AE6}" destId="{5C002DDE-6117-5347-AAC7-8925EAF7365F}" srcOrd="0" destOrd="0" presId="urn:microsoft.com/office/officeart/2009/3/layout/HorizontalOrganizationChart#1"/>
    <dgm:cxn modelId="{4B0E06C5-9C02-5148-AB66-C0CBEB774080}" type="presOf" srcId="{CF62AA2A-DCB5-2747-A0AD-DEC4F33BFD23}" destId="{7EBDA035-A8F7-F549-B219-EE254FB8B1D1}" srcOrd="0" destOrd="0" presId="urn:microsoft.com/office/officeart/2009/3/layout/HorizontalOrganizationChart#1"/>
    <dgm:cxn modelId="{5094DDBC-F37F-AA4C-B055-4DDACBD62021}" srcId="{8EBFA212-62B8-7149-B637-2F7D6B503350}" destId="{FEF9D8B7-EBC9-1043-AA6E-AAABC401CEE0}" srcOrd="2" destOrd="0" parTransId="{63811051-0A57-2142-941C-520ADAD2FAAE}" sibTransId="{C7C146E3-2FE2-5E44-A309-EEBAC6283587}"/>
    <dgm:cxn modelId="{EC874F30-BF37-EF45-A3FB-29886CDE1F80}" type="presOf" srcId="{8EBFA212-62B8-7149-B637-2F7D6B503350}" destId="{3E0EB746-3148-9949-B8FD-840E01351369}" srcOrd="1" destOrd="0" presId="urn:microsoft.com/office/officeart/2009/3/layout/HorizontalOrganizationChart#1"/>
    <dgm:cxn modelId="{8DCC8757-CEF0-2F43-8ED9-F9656FF07926}" srcId="{8EBFA212-62B8-7149-B637-2F7D6B503350}" destId="{86178545-31CD-E648-AB24-1E0F4B8BFD9A}" srcOrd="3" destOrd="0" parTransId="{CF62AA2A-DCB5-2747-A0AD-DEC4F33BFD23}" sibTransId="{3A042FB5-EFB8-4448-AF9F-CE7DE777D055}"/>
    <dgm:cxn modelId="{E88F17EC-4FBB-FB43-B064-4E769E9801B2}" srcId="{8EBFA212-62B8-7149-B637-2F7D6B503350}" destId="{6CA5049D-EB13-194C-A651-AF3DF8F00AE6}" srcOrd="1" destOrd="0" parTransId="{00E8DCED-E9F1-7C44-8937-A036A847798E}" sibTransId="{1DC5E70F-222A-1D4E-8539-E0E366F42A93}"/>
    <dgm:cxn modelId="{405B57C5-1C98-1A4D-880A-AFE172856410}" type="presOf" srcId="{6CA5049D-EB13-194C-A651-AF3DF8F00AE6}" destId="{3EC63B08-CD88-BD41-B726-A82F6F6C76C0}" srcOrd="1" destOrd="0" presId="urn:microsoft.com/office/officeart/2009/3/layout/HorizontalOrganizationChart#1"/>
    <dgm:cxn modelId="{C3DAF56D-CBCA-1149-9B12-2435126266F0}" type="presOf" srcId="{C2C4CF3F-2D21-4047-A8A7-5AE79E9D9DF5}" destId="{2795F347-D56D-FE4E-BB5D-3EBE8B5FB1DD}" srcOrd="1" destOrd="0" presId="urn:microsoft.com/office/officeart/2009/3/layout/HorizontalOrganizationChart#1"/>
    <dgm:cxn modelId="{676547BE-A72D-B34C-A796-FB4F211DEB74}" type="presParOf" srcId="{15CF5316-2686-D141-AC95-72F8F530057C}" destId="{66A9754A-20F5-2A4C-8248-CD7CDE220518}" srcOrd="0" destOrd="0" presId="urn:microsoft.com/office/officeart/2009/3/layout/HorizontalOrganizationChart#1"/>
    <dgm:cxn modelId="{7D50B00C-B5C9-5748-A488-70BF216BEB32}" type="presParOf" srcId="{66A9754A-20F5-2A4C-8248-CD7CDE220518}" destId="{3B0992F8-E850-9247-9696-EEE6C0D0E6DD}" srcOrd="0" destOrd="0" presId="urn:microsoft.com/office/officeart/2009/3/layout/HorizontalOrganizationChart#1"/>
    <dgm:cxn modelId="{56A659EC-4D26-A540-A81B-28EB0361CF02}" type="presParOf" srcId="{3B0992F8-E850-9247-9696-EEE6C0D0E6DD}" destId="{497F4A0F-AB40-4C40-9682-D822D85923D0}" srcOrd="0" destOrd="0" presId="urn:microsoft.com/office/officeart/2009/3/layout/HorizontalOrganizationChart#1"/>
    <dgm:cxn modelId="{33889A6F-704C-D149-B169-E31577035769}" type="presParOf" srcId="{3B0992F8-E850-9247-9696-EEE6C0D0E6DD}" destId="{3E0EB746-3148-9949-B8FD-840E01351369}" srcOrd="1" destOrd="0" presId="urn:microsoft.com/office/officeart/2009/3/layout/HorizontalOrganizationChart#1"/>
    <dgm:cxn modelId="{593AEA1C-DA9B-514F-842E-5F5390EC3C29}" type="presParOf" srcId="{66A9754A-20F5-2A4C-8248-CD7CDE220518}" destId="{CA6DC54D-6AB2-FE45-918E-5E71C8B048CC}" srcOrd="1" destOrd="0" presId="urn:microsoft.com/office/officeart/2009/3/layout/HorizontalOrganizationChart#1"/>
    <dgm:cxn modelId="{7E71803A-ED5D-FD4B-A955-02C81EA03BA8}" type="presParOf" srcId="{CA6DC54D-6AB2-FE45-918E-5E71C8B048CC}" destId="{F326DC07-1A5A-1F47-8105-4C74A0B9B064}" srcOrd="0" destOrd="0" presId="urn:microsoft.com/office/officeart/2009/3/layout/HorizontalOrganizationChart#1"/>
    <dgm:cxn modelId="{B61345A3-0253-FF45-8DD3-DD771485507C}" type="presParOf" srcId="{CA6DC54D-6AB2-FE45-918E-5E71C8B048CC}" destId="{603FF56D-A090-2546-A9E1-D57850FB080A}" srcOrd="1" destOrd="0" presId="urn:microsoft.com/office/officeart/2009/3/layout/HorizontalOrganizationChart#1"/>
    <dgm:cxn modelId="{4D3BDF3B-1487-914B-8582-532A5FF0F076}" type="presParOf" srcId="{603FF56D-A090-2546-A9E1-D57850FB080A}" destId="{91E9696E-30CA-1E42-9B29-C1E9F91495AA}" srcOrd="0" destOrd="0" presId="urn:microsoft.com/office/officeart/2009/3/layout/HorizontalOrganizationChart#1"/>
    <dgm:cxn modelId="{D967A68E-86AC-564E-A291-F87073DB0FE7}" type="presParOf" srcId="{91E9696E-30CA-1E42-9B29-C1E9F91495AA}" destId="{716F89CB-ED10-5F43-9A80-CA9AFD764E47}" srcOrd="0" destOrd="0" presId="urn:microsoft.com/office/officeart/2009/3/layout/HorizontalOrganizationChart#1"/>
    <dgm:cxn modelId="{E8626C59-26E8-594D-88B1-E8724D544B82}" type="presParOf" srcId="{91E9696E-30CA-1E42-9B29-C1E9F91495AA}" destId="{4678EC44-6B5E-3046-B1F2-D908BD7EBE68}" srcOrd="1" destOrd="0" presId="urn:microsoft.com/office/officeart/2009/3/layout/HorizontalOrganizationChart#1"/>
    <dgm:cxn modelId="{31D20EA5-0BD5-7748-B8DD-9366F95C4447}" type="presParOf" srcId="{603FF56D-A090-2546-A9E1-D57850FB080A}" destId="{B1A07CE7-A794-4045-9729-7BB5C5429B23}" srcOrd="1" destOrd="0" presId="urn:microsoft.com/office/officeart/2009/3/layout/HorizontalOrganizationChart#1"/>
    <dgm:cxn modelId="{09E0BCCF-D7BF-5040-AEB1-AFCB348CB41F}" type="presParOf" srcId="{603FF56D-A090-2546-A9E1-D57850FB080A}" destId="{94CE055E-4B0E-AC48-AB62-57DA97507EE7}" srcOrd="2" destOrd="0" presId="urn:microsoft.com/office/officeart/2009/3/layout/HorizontalOrganizationChart#1"/>
    <dgm:cxn modelId="{D8D185C3-2EF2-1F47-99F9-6E99A6DF8A92}" type="presParOf" srcId="{CA6DC54D-6AB2-FE45-918E-5E71C8B048CC}" destId="{0AEEA0B6-2B3B-3B43-A4F4-CC858231D41E}" srcOrd="2" destOrd="0" presId="urn:microsoft.com/office/officeart/2009/3/layout/HorizontalOrganizationChart#1"/>
    <dgm:cxn modelId="{F7DFB00D-DAAB-304D-8287-5AFC4B32D748}" type="presParOf" srcId="{CA6DC54D-6AB2-FE45-918E-5E71C8B048CC}" destId="{525090C8-6D0A-B849-9128-E6EC3B2A3975}" srcOrd="3" destOrd="0" presId="urn:microsoft.com/office/officeart/2009/3/layout/HorizontalOrganizationChart#1"/>
    <dgm:cxn modelId="{5C71D7F7-54FC-7647-9753-C5B0B0871DA5}" type="presParOf" srcId="{525090C8-6D0A-B849-9128-E6EC3B2A3975}" destId="{1F8231E1-BBCA-504A-B6DA-E80B4BA32D72}" srcOrd="0" destOrd="0" presId="urn:microsoft.com/office/officeart/2009/3/layout/HorizontalOrganizationChart#1"/>
    <dgm:cxn modelId="{1976B58E-D217-644B-8BFF-CF1009CA0AEE}" type="presParOf" srcId="{1F8231E1-BBCA-504A-B6DA-E80B4BA32D72}" destId="{5C002DDE-6117-5347-AAC7-8925EAF7365F}" srcOrd="0" destOrd="0" presId="urn:microsoft.com/office/officeart/2009/3/layout/HorizontalOrganizationChart#1"/>
    <dgm:cxn modelId="{D6245E2B-823D-1740-A459-A5AF0076B292}" type="presParOf" srcId="{1F8231E1-BBCA-504A-B6DA-E80B4BA32D72}" destId="{3EC63B08-CD88-BD41-B726-A82F6F6C76C0}" srcOrd="1" destOrd="0" presId="urn:microsoft.com/office/officeart/2009/3/layout/HorizontalOrganizationChart#1"/>
    <dgm:cxn modelId="{FA37AF7F-A6C6-4B4A-B6DB-AF548B7DE84E}" type="presParOf" srcId="{525090C8-6D0A-B849-9128-E6EC3B2A3975}" destId="{10A29716-8AA7-7F40-878E-C623622A6A51}" srcOrd="1" destOrd="0" presId="urn:microsoft.com/office/officeart/2009/3/layout/HorizontalOrganizationChart#1"/>
    <dgm:cxn modelId="{DB88FF52-78C5-AB47-A9F4-F89607E4AD05}" type="presParOf" srcId="{525090C8-6D0A-B849-9128-E6EC3B2A3975}" destId="{D26F483A-C812-DE40-A958-305ADA5CF425}" srcOrd="2" destOrd="0" presId="urn:microsoft.com/office/officeart/2009/3/layout/HorizontalOrganizationChart#1"/>
    <dgm:cxn modelId="{50C0389C-0871-EE44-96EF-910CA73C5B03}" type="presParOf" srcId="{CA6DC54D-6AB2-FE45-918E-5E71C8B048CC}" destId="{95408123-0F40-8E4A-AD17-62BF0C9C6943}" srcOrd="4" destOrd="0" presId="urn:microsoft.com/office/officeart/2009/3/layout/HorizontalOrganizationChart#1"/>
    <dgm:cxn modelId="{F606AC0C-8E4D-134B-89D8-CE9530279832}" type="presParOf" srcId="{CA6DC54D-6AB2-FE45-918E-5E71C8B048CC}" destId="{547F2CCE-37E5-2844-8505-B361D2013BF2}" srcOrd="5" destOrd="0" presId="urn:microsoft.com/office/officeart/2009/3/layout/HorizontalOrganizationChart#1"/>
    <dgm:cxn modelId="{42777022-F827-F045-B4AF-F4D14D3D64B8}" type="presParOf" srcId="{547F2CCE-37E5-2844-8505-B361D2013BF2}" destId="{88E66405-781E-7647-A714-1B6788D0B9AB}" srcOrd="0" destOrd="0" presId="urn:microsoft.com/office/officeart/2009/3/layout/HorizontalOrganizationChart#1"/>
    <dgm:cxn modelId="{C0D4EB79-28B4-3F4C-B3CC-8AFA64311363}" type="presParOf" srcId="{88E66405-781E-7647-A714-1B6788D0B9AB}" destId="{E978176B-79D3-2A4B-AF31-E7DFF46473B4}" srcOrd="0" destOrd="0" presId="urn:microsoft.com/office/officeart/2009/3/layout/HorizontalOrganizationChart#1"/>
    <dgm:cxn modelId="{191C4D65-E94E-D840-8C5D-380D269DE795}" type="presParOf" srcId="{88E66405-781E-7647-A714-1B6788D0B9AB}" destId="{E02B068E-E169-4445-94BD-FA8A1FEEF2FF}" srcOrd="1" destOrd="0" presId="urn:microsoft.com/office/officeart/2009/3/layout/HorizontalOrganizationChart#1"/>
    <dgm:cxn modelId="{38D601AF-CFDC-AE40-9635-C32C9E29F3DD}" type="presParOf" srcId="{547F2CCE-37E5-2844-8505-B361D2013BF2}" destId="{A9037ED2-12A6-E64D-B0DC-6EFD134DE9EB}" srcOrd="1" destOrd="0" presId="urn:microsoft.com/office/officeart/2009/3/layout/HorizontalOrganizationChart#1"/>
    <dgm:cxn modelId="{91B27DF6-8273-9E42-B74F-0B568ACE7CEA}" type="presParOf" srcId="{547F2CCE-37E5-2844-8505-B361D2013BF2}" destId="{412F0490-E404-9045-A6CA-FE8D2D0939BF}" srcOrd="2" destOrd="0" presId="urn:microsoft.com/office/officeart/2009/3/layout/HorizontalOrganizationChart#1"/>
    <dgm:cxn modelId="{AA5A3FD2-BD3A-C945-9A03-C3744E62E153}" type="presParOf" srcId="{CA6DC54D-6AB2-FE45-918E-5E71C8B048CC}" destId="{7EBDA035-A8F7-F549-B219-EE254FB8B1D1}" srcOrd="6" destOrd="0" presId="urn:microsoft.com/office/officeart/2009/3/layout/HorizontalOrganizationChart#1"/>
    <dgm:cxn modelId="{57AAA483-4EC9-2641-82C5-1725F05BB5D9}" type="presParOf" srcId="{CA6DC54D-6AB2-FE45-918E-5E71C8B048CC}" destId="{F7482756-8B3A-614F-83FF-02C1E2765FD2}" srcOrd="7" destOrd="0" presId="urn:microsoft.com/office/officeart/2009/3/layout/HorizontalOrganizationChart#1"/>
    <dgm:cxn modelId="{5E57A9CD-31C6-D240-9324-84D8DFA0DDB1}" type="presParOf" srcId="{F7482756-8B3A-614F-83FF-02C1E2765FD2}" destId="{1C8A1BBE-FA3E-7147-8A74-F45BD489EA02}" srcOrd="0" destOrd="0" presId="urn:microsoft.com/office/officeart/2009/3/layout/HorizontalOrganizationChart#1"/>
    <dgm:cxn modelId="{19DDC612-7F30-AA48-A5FF-6E2F0B17C8B5}" type="presParOf" srcId="{1C8A1BBE-FA3E-7147-8A74-F45BD489EA02}" destId="{030367F2-E3D7-284D-A436-9907FFD923A3}" srcOrd="0" destOrd="0" presId="urn:microsoft.com/office/officeart/2009/3/layout/HorizontalOrganizationChart#1"/>
    <dgm:cxn modelId="{4E614DE4-172D-BC40-BEC4-CFE092C441BF}" type="presParOf" srcId="{1C8A1BBE-FA3E-7147-8A74-F45BD489EA02}" destId="{D91D2AEB-7640-5A4C-B08F-F0877A65DF6D}" srcOrd="1" destOrd="0" presId="urn:microsoft.com/office/officeart/2009/3/layout/HorizontalOrganizationChart#1"/>
    <dgm:cxn modelId="{467B9FD2-4EE5-C847-A1AB-555122A597FC}" type="presParOf" srcId="{F7482756-8B3A-614F-83FF-02C1E2765FD2}" destId="{904E06A7-787F-7041-A365-90A4ED65BAE8}" srcOrd="1" destOrd="0" presId="urn:microsoft.com/office/officeart/2009/3/layout/HorizontalOrganizationChart#1"/>
    <dgm:cxn modelId="{DC53AD84-1954-C347-9132-C991192887EF}" type="presParOf" srcId="{F7482756-8B3A-614F-83FF-02C1E2765FD2}" destId="{AB1CF969-C5CE-E546-92EE-A1FF7C42EEB2}" srcOrd="2" destOrd="0" presId="urn:microsoft.com/office/officeart/2009/3/layout/HorizontalOrganizationChart#1"/>
    <dgm:cxn modelId="{12B181DA-09A8-6C44-8D88-B35EC2F5F5F3}" type="presParOf" srcId="{CA6DC54D-6AB2-FE45-918E-5E71C8B048CC}" destId="{AB6663D5-C570-094F-97E9-1AC417A12ABF}" srcOrd="8" destOrd="0" presId="urn:microsoft.com/office/officeart/2009/3/layout/HorizontalOrganizationChart#1"/>
    <dgm:cxn modelId="{EBCAA5BE-57EB-4F40-AEBD-76D9ACA5E44A}" type="presParOf" srcId="{CA6DC54D-6AB2-FE45-918E-5E71C8B048CC}" destId="{921FB252-2411-224D-AB97-5175D57F4689}" srcOrd="9" destOrd="0" presId="urn:microsoft.com/office/officeart/2009/3/layout/HorizontalOrganizationChart#1"/>
    <dgm:cxn modelId="{C302C649-4E63-2A49-9016-97BC5921314C}" type="presParOf" srcId="{921FB252-2411-224D-AB97-5175D57F4689}" destId="{358A7464-4BBA-E447-ACF2-FCE220654E0E}" srcOrd="0" destOrd="0" presId="urn:microsoft.com/office/officeart/2009/3/layout/HorizontalOrganizationChart#1"/>
    <dgm:cxn modelId="{BACD1D15-7E33-E141-A908-A052CF93692D}" type="presParOf" srcId="{358A7464-4BBA-E447-ACF2-FCE220654E0E}" destId="{A0224410-51A2-DF40-80FC-27DA2527D702}" srcOrd="0" destOrd="0" presId="urn:microsoft.com/office/officeart/2009/3/layout/HorizontalOrganizationChart#1"/>
    <dgm:cxn modelId="{BA8D5592-9359-1A43-9186-D099FFE3797D}" type="presParOf" srcId="{358A7464-4BBA-E447-ACF2-FCE220654E0E}" destId="{2795F347-D56D-FE4E-BB5D-3EBE8B5FB1DD}" srcOrd="1" destOrd="0" presId="urn:microsoft.com/office/officeart/2009/3/layout/HorizontalOrganizationChart#1"/>
    <dgm:cxn modelId="{70597F59-7B0B-4F46-BD5F-B01985A9FD85}" type="presParOf" srcId="{921FB252-2411-224D-AB97-5175D57F4689}" destId="{93CC9F58-3F25-F340-870D-525A6B4AB161}" srcOrd="1" destOrd="0" presId="urn:microsoft.com/office/officeart/2009/3/layout/HorizontalOrganizationChart#1"/>
    <dgm:cxn modelId="{9A6254A0-5089-9D4E-8A45-CBCD2B02B46E}" type="presParOf" srcId="{921FB252-2411-224D-AB97-5175D57F4689}" destId="{DEA3C19D-84DF-6442-A80F-2503AD979041}" srcOrd="2" destOrd="0" presId="urn:microsoft.com/office/officeart/2009/3/layout/HorizontalOrganizationChart#1"/>
    <dgm:cxn modelId="{42A0FF2F-AD61-504E-ADF7-6E8D2C1A4878}" type="presParOf" srcId="{66A9754A-20F5-2A4C-8248-CD7CDE220518}" destId="{9434D5F5-EB4A-5544-8217-DC8A77E893C9}" srcOrd="2" destOrd="0" presId="urn:microsoft.com/office/officeart/2009/3/layout/HorizontalOrganizationChart#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1E8263E-5813-4B4F-84B4-5BD81530F423}" type="doc">
      <dgm:prSet loTypeId="urn:microsoft.com/office/officeart/2009/3/layout/HorizontalOrganizationChart#2" loCatId="hierarchy" qsTypeId="urn:microsoft.com/office/officeart/2005/8/quickstyle/simple1#2" qsCatId="simple" csTypeId="urn:microsoft.com/office/officeart/2005/8/colors/accent0_1#2" csCatId="mainScheme" phldr="1"/>
      <dgm:spPr/>
      <dgm:t>
        <a:bodyPr/>
        <a:lstStyle/>
        <a:p>
          <a:endParaRPr lang="zh-CN" altLang="en-US"/>
        </a:p>
      </dgm:t>
    </dgm:pt>
    <dgm:pt modelId="{8EBFA212-62B8-7149-B637-2F7D6B503350}">
      <dgm:prSet custT="1"/>
      <dgm:spPr>
        <a:ln>
          <a:solidFill>
            <a:srgbClr val="FF0000"/>
          </a:solidFill>
        </a:ln>
      </dgm:spPr>
      <dgm:t>
        <a:bodyPr/>
        <a:lstStyle/>
        <a:p>
          <a:pPr rtl="0"/>
          <a:r>
            <a:rPr lang="zh-CN" altLang="en-US" sz="2400" b="0" i="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第一章 （西方文学）古代文学 </a:t>
          </a:r>
          <a:endParaRPr lang="zh-CN" altLang="en-US" sz="2400" dirty="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gm:t>
    </dgm:pt>
    <dgm:pt modelId="{BAFC35EE-B5E6-7E46-BE7E-30348F9F88C3}" type="parTrans" cxnId="{2A8F12A5-49DE-2B4F-AB5B-4F12A90A0CAC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gm:t>
    </dgm:pt>
    <dgm:pt modelId="{6E1FDE08-E60A-4343-841B-4E7B2633CFCF}" type="sibTrans" cxnId="{2A8F12A5-49DE-2B4F-AB5B-4F12A90A0CAC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gm:t>
    </dgm:pt>
    <dgm:pt modelId="{A0A1B524-71B0-6D47-A2D9-55CD7FAA11DC}">
      <dgm:prSet custT="1"/>
      <dgm:spPr>
        <a:ln>
          <a:solidFill>
            <a:srgbClr val="FF0000"/>
          </a:solidFill>
        </a:ln>
      </dgm:spPr>
      <dgm:t>
        <a:bodyPr/>
        <a:lstStyle/>
        <a:p>
          <a:pPr rtl="0"/>
          <a:r>
            <a:rPr lang="zh-CN" altLang="en-US" sz="2400" b="0" i="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西方古代文学 </a:t>
          </a:r>
          <a:endParaRPr lang="zh-CN" altLang="en-US" sz="2400" dirty="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gm:t>
    </dgm:pt>
    <dgm:pt modelId="{685883BA-AB21-8546-8274-B34BA289AF5E}" type="parTrans" cxnId="{B9691A4A-6680-0A4C-A1FC-6F65C62A3EF6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gm:t>
    </dgm:pt>
    <dgm:pt modelId="{1BBA60F3-CE6F-0F4D-9FC1-47A945209B5B}" type="sibTrans" cxnId="{B9691A4A-6680-0A4C-A1FC-6F65C62A3EF6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gm:t>
    </dgm:pt>
    <dgm:pt modelId="{6CA5049D-EB13-194C-A651-AF3DF8F00AE6}">
      <dgm:prSet custT="1"/>
      <dgm:spPr>
        <a:ln>
          <a:solidFill>
            <a:srgbClr val="FF0000"/>
          </a:solidFill>
        </a:ln>
      </dgm:spPr>
      <dgm:t>
        <a:bodyPr/>
        <a:lstStyle/>
        <a:p>
          <a:pPr rtl="0"/>
          <a:r>
            <a:rPr lang="zh-CN" altLang="en-US" sz="2400" b="0" i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第一节 概述 </a:t>
          </a:r>
          <a:endParaRPr lang="zh-CN" altLang="en-US" sz="240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gm:t>
    </dgm:pt>
    <dgm:pt modelId="{00E8DCED-E9F1-7C44-8937-A036A847798E}" type="parTrans" cxnId="{E88F17EC-4FBB-FB43-B064-4E769E9801B2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gm:t>
    </dgm:pt>
    <dgm:pt modelId="{1DC5E70F-222A-1D4E-8539-E0E366F42A93}" type="sibTrans" cxnId="{E88F17EC-4FBB-FB43-B064-4E769E9801B2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gm:t>
    </dgm:pt>
    <dgm:pt modelId="{FEF9D8B7-EBC9-1043-AA6E-AAABC401CEE0}">
      <dgm:prSet custT="1"/>
      <dgm:spPr>
        <a:solidFill>
          <a:srgbClr val="FF0000"/>
        </a:solidFill>
        <a:ln>
          <a:solidFill>
            <a:srgbClr val="FF0000"/>
          </a:solidFill>
        </a:ln>
      </dgm:spPr>
      <dgm:t>
        <a:bodyPr/>
        <a:lstStyle/>
        <a:p>
          <a:pPr rtl="0"/>
          <a:r>
            <a:rPr lang="zh-CN" altLang="en-US" sz="2400" b="0" i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第二节 古希腊神话 </a:t>
          </a:r>
          <a:endParaRPr lang="zh-CN" altLang="en-US" sz="240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gm:t>
    </dgm:pt>
    <dgm:pt modelId="{63811051-0A57-2142-941C-520ADAD2FAAE}" type="parTrans" cxnId="{5094DDBC-F37F-AA4C-B055-4DDACBD62021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gm:t>
    </dgm:pt>
    <dgm:pt modelId="{C7C146E3-2FE2-5E44-A309-EEBAC6283587}" type="sibTrans" cxnId="{5094DDBC-F37F-AA4C-B055-4DDACBD62021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gm:t>
    </dgm:pt>
    <dgm:pt modelId="{86178545-31CD-E648-AB24-1E0F4B8BFD9A}">
      <dgm:prSet custT="1"/>
      <dgm:spPr>
        <a:ln>
          <a:solidFill>
            <a:srgbClr val="FF0000"/>
          </a:solidFill>
        </a:ln>
      </dgm:spPr>
      <dgm:t>
        <a:bodyPr/>
        <a:lstStyle/>
        <a:p>
          <a:pPr rtl="0"/>
          <a:r>
            <a:rPr lang="zh-CN" altLang="en-US" sz="2400" b="0" i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第三节 荷马史诗 </a:t>
          </a:r>
          <a:endParaRPr lang="zh-CN" altLang="en-US" sz="240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gm:t>
    </dgm:pt>
    <dgm:pt modelId="{CF62AA2A-DCB5-2747-A0AD-DEC4F33BFD23}" type="parTrans" cxnId="{8DCC8757-CEF0-2F43-8ED9-F9656FF07926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gm:t>
    </dgm:pt>
    <dgm:pt modelId="{3A042FB5-EFB8-4448-AF9F-CE7DE777D055}" type="sibTrans" cxnId="{8DCC8757-CEF0-2F43-8ED9-F9656FF07926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gm:t>
    </dgm:pt>
    <dgm:pt modelId="{C2C4CF3F-2D21-4047-A8A7-5AE79E9D9DF5}">
      <dgm:prSet custT="1"/>
      <dgm:spPr>
        <a:ln>
          <a:solidFill>
            <a:srgbClr val="FF0000"/>
          </a:solidFill>
        </a:ln>
      </dgm:spPr>
      <dgm:t>
        <a:bodyPr/>
        <a:lstStyle/>
        <a:p>
          <a:pPr rtl="0"/>
          <a:r>
            <a:rPr lang="zh-CN" altLang="en-US" sz="2400" b="0" i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第四节 古希腊戏剧 </a:t>
          </a:r>
          <a:endParaRPr lang="zh-CN" altLang="en-US" sz="240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gm:t>
    </dgm:pt>
    <dgm:pt modelId="{446071F3-86CE-7041-891D-8430A3578E0E}" type="parTrans" cxnId="{727AA5C2-55DE-F346-8902-8D05072B3EDC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gm:t>
    </dgm:pt>
    <dgm:pt modelId="{69D7639D-F24E-7347-80AD-1606A38E8BAA}" type="sibTrans" cxnId="{727AA5C2-55DE-F346-8902-8D05072B3EDC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gm:t>
    </dgm:pt>
    <dgm:pt modelId="{15CF5316-2686-D141-AC95-72F8F530057C}" type="pres">
      <dgm:prSet presAssocID="{11E8263E-5813-4B4F-84B4-5BD81530F423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66A9754A-20F5-2A4C-8248-CD7CDE220518}" type="pres">
      <dgm:prSet presAssocID="{8EBFA212-62B8-7149-B637-2F7D6B503350}" presName="hierRoot1" presStyleCnt="0">
        <dgm:presLayoutVars>
          <dgm:hierBranch val="init"/>
        </dgm:presLayoutVars>
      </dgm:prSet>
      <dgm:spPr/>
    </dgm:pt>
    <dgm:pt modelId="{3B0992F8-E850-9247-9696-EEE6C0D0E6DD}" type="pres">
      <dgm:prSet presAssocID="{8EBFA212-62B8-7149-B637-2F7D6B503350}" presName="rootComposite1" presStyleCnt="0"/>
      <dgm:spPr/>
    </dgm:pt>
    <dgm:pt modelId="{497F4A0F-AB40-4C40-9682-D822D85923D0}" type="pres">
      <dgm:prSet presAssocID="{8EBFA212-62B8-7149-B637-2F7D6B503350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E0EB746-3148-9949-B8FD-840E01351369}" type="pres">
      <dgm:prSet presAssocID="{8EBFA212-62B8-7149-B637-2F7D6B503350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CA6DC54D-6AB2-FE45-918E-5E71C8B048CC}" type="pres">
      <dgm:prSet presAssocID="{8EBFA212-62B8-7149-B637-2F7D6B503350}" presName="hierChild2" presStyleCnt="0"/>
      <dgm:spPr/>
    </dgm:pt>
    <dgm:pt modelId="{F326DC07-1A5A-1F47-8105-4C74A0B9B064}" type="pres">
      <dgm:prSet presAssocID="{685883BA-AB21-8546-8274-B34BA289AF5E}" presName="Name64" presStyleLbl="parChTrans1D2" presStyleIdx="0" presStyleCnt="5"/>
      <dgm:spPr/>
      <dgm:t>
        <a:bodyPr/>
        <a:lstStyle/>
        <a:p>
          <a:endParaRPr lang="zh-CN" altLang="en-US"/>
        </a:p>
      </dgm:t>
    </dgm:pt>
    <dgm:pt modelId="{603FF56D-A090-2546-A9E1-D57850FB080A}" type="pres">
      <dgm:prSet presAssocID="{A0A1B524-71B0-6D47-A2D9-55CD7FAA11DC}" presName="hierRoot2" presStyleCnt="0">
        <dgm:presLayoutVars>
          <dgm:hierBranch val="init"/>
        </dgm:presLayoutVars>
      </dgm:prSet>
      <dgm:spPr/>
    </dgm:pt>
    <dgm:pt modelId="{91E9696E-30CA-1E42-9B29-C1E9F91495AA}" type="pres">
      <dgm:prSet presAssocID="{A0A1B524-71B0-6D47-A2D9-55CD7FAA11DC}" presName="rootComposite" presStyleCnt="0"/>
      <dgm:spPr/>
    </dgm:pt>
    <dgm:pt modelId="{716F89CB-ED10-5F43-9A80-CA9AFD764E47}" type="pres">
      <dgm:prSet presAssocID="{A0A1B524-71B0-6D47-A2D9-55CD7FAA11DC}" presName="rootText" presStyleLbl="node2" presStyleIdx="0" presStyleCnt="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4678EC44-6B5E-3046-B1F2-D908BD7EBE68}" type="pres">
      <dgm:prSet presAssocID="{A0A1B524-71B0-6D47-A2D9-55CD7FAA11DC}" presName="rootConnector" presStyleLbl="node2" presStyleIdx="0" presStyleCnt="5"/>
      <dgm:spPr/>
      <dgm:t>
        <a:bodyPr/>
        <a:lstStyle/>
        <a:p>
          <a:endParaRPr lang="zh-CN" altLang="en-US"/>
        </a:p>
      </dgm:t>
    </dgm:pt>
    <dgm:pt modelId="{B1A07CE7-A794-4045-9729-7BB5C5429B23}" type="pres">
      <dgm:prSet presAssocID="{A0A1B524-71B0-6D47-A2D9-55CD7FAA11DC}" presName="hierChild4" presStyleCnt="0"/>
      <dgm:spPr/>
    </dgm:pt>
    <dgm:pt modelId="{94CE055E-4B0E-AC48-AB62-57DA97507EE7}" type="pres">
      <dgm:prSet presAssocID="{A0A1B524-71B0-6D47-A2D9-55CD7FAA11DC}" presName="hierChild5" presStyleCnt="0"/>
      <dgm:spPr/>
    </dgm:pt>
    <dgm:pt modelId="{0AEEA0B6-2B3B-3B43-A4F4-CC858231D41E}" type="pres">
      <dgm:prSet presAssocID="{00E8DCED-E9F1-7C44-8937-A036A847798E}" presName="Name64" presStyleLbl="parChTrans1D2" presStyleIdx="1" presStyleCnt="5"/>
      <dgm:spPr/>
      <dgm:t>
        <a:bodyPr/>
        <a:lstStyle/>
        <a:p>
          <a:endParaRPr lang="zh-CN" altLang="en-US"/>
        </a:p>
      </dgm:t>
    </dgm:pt>
    <dgm:pt modelId="{525090C8-6D0A-B849-9128-E6EC3B2A3975}" type="pres">
      <dgm:prSet presAssocID="{6CA5049D-EB13-194C-A651-AF3DF8F00AE6}" presName="hierRoot2" presStyleCnt="0">
        <dgm:presLayoutVars>
          <dgm:hierBranch val="init"/>
        </dgm:presLayoutVars>
      </dgm:prSet>
      <dgm:spPr/>
    </dgm:pt>
    <dgm:pt modelId="{1F8231E1-BBCA-504A-B6DA-E80B4BA32D72}" type="pres">
      <dgm:prSet presAssocID="{6CA5049D-EB13-194C-A651-AF3DF8F00AE6}" presName="rootComposite" presStyleCnt="0"/>
      <dgm:spPr/>
    </dgm:pt>
    <dgm:pt modelId="{5C002DDE-6117-5347-AAC7-8925EAF7365F}" type="pres">
      <dgm:prSet presAssocID="{6CA5049D-EB13-194C-A651-AF3DF8F00AE6}" presName="rootText" presStyleLbl="node2" presStyleIdx="1" presStyleCnt="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EC63B08-CD88-BD41-B726-A82F6F6C76C0}" type="pres">
      <dgm:prSet presAssocID="{6CA5049D-EB13-194C-A651-AF3DF8F00AE6}" presName="rootConnector" presStyleLbl="node2" presStyleIdx="1" presStyleCnt="5"/>
      <dgm:spPr/>
      <dgm:t>
        <a:bodyPr/>
        <a:lstStyle/>
        <a:p>
          <a:endParaRPr lang="zh-CN" altLang="en-US"/>
        </a:p>
      </dgm:t>
    </dgm:pt>
    <dgm:pt modelId="{10A29716-8AA7-7F40-878E-C623622A6A51}" type="pres">
      <dgm:prSet presAssocID="{6CA5049D-EB13-194C-A651-AF3DF8F00AE6}" presName="hierChild4" presStyleCnt="0"/>
      <dgm:spPr/>
    </dgm:pt>
    <dgm:pt modelId="{D26F483A-C812-DE40-A958-305ADA5CF425}" type="pres">
      <dgm:prSet presAssocID="{6CA5049D-EB13-194C-A651-AF3DF8F00AE6}" presName="hierChild5" presStyleCnt="0"/>
      <dgm:spPr/>
    </dgm:pt>
    <dgm:pt modelId="{95408123-0F40-8E4A-AD17-62BF0C9C6943}" type="pres">
      <dgm:prSet presAssocID="{63811051-0A57-2142-941C-520ADAD2FAAE}" presName="Name64" presStyleLbl="parChTrans1D2" presStyleIdx="2" presStyleCnt="5"/>
      <dgm:spPr/>
      <dgm:t>
        <a:bodyPr/>
        <a:lstStyle/>
        <a:p>
          <a:endParaRPr lang="zh-CN" altLang="en-US"/>
        </a:p>
      </dgm:t>
    </dgm:pt>
    <dgm:pt modelId="{547F2CCE-37E5-2844-8505-B361D2013BF2}" type="pres">
      <dgm:prSet presAssocID="{FEF9D8B7-EBC9-1043-AA6E-AAABC401CEE0}" presName="hierRoot2" presStyleCnt="0">
        <dgm:presLayoutVars>
          <dgm:hierBranch val="init"/>
        </dgm:presLayoutVars>
      </dgm:prSet>
      <dgm:spPr/>
    </dgm:pt>
    <dgm:pt modelId="{88E66405-781E-7647-A714-1B6788D0B9AB}" type="pres">
      <dgm:prSet presAssocID="{FEF9D8B7-EBC9-1043-AA6E-AAABC401CEE0}" presName="rootComposite" presStyleCnt="0"/>
      <dgm:spPr/>
    </dgm:pt>
    <dgm:pt modelId="{E978176B-79D3-2A4B-AF31-E7DFF46473B4}" type="pres">
      <dgm:prSet presAssocID="{FEF9D8B7-EBC9-1043-AA6E-AAABC401CEE0}" presName="rootText" presStyleLbl="node2" presStyleIdx="2" presStyleCnt="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E02B068E-E169-4445-94BD-FA8A1FEEF2FF}" type="pres">
      <dgm:prSet presAssocID="{FEF9D8B7-EBC9-1043-AA6E-AAABC401CEE0}" presName="rootConnector" presStyleLbl="node2" presStyleIdx="2" presStyleCnt="5"/>
      <dgm:spPr/>
      <dgm:t>
        <a:bodyPr/>
        <a:lstStyle/>
        <a:p>
          <a:endParaRPr lang="zh-CN" altLang="en-US"/>
        </a:p>
      </dgm:t>
    </dgm:pt>
    <dgm:pt modelId="{A9037ED2-12A6-E64D-B0DC-6EFD134DE9EB}" type="pres">
      <dgm:prSet presAssocID="{FEF9D8B7-EBC9-1043-AA6E-AAABC401CEE0}" presName="hierChild4" presStyleCnt="0"/>
      <dgm:spPr/>
    </dgm:pt>
    <dgm:pt modelId="{412F0490-E404-9045-A6CA-FE8D2D0939BF}" type="pres">
      <dgm:prSet presAssocID="{FEF9D8B7-EBC9-1043-AA6E-AAABC401CEE0}" presName="hierChild5" presStyleCnt="0"/>
      <dgm:spPr/>
    </dgm:pt>
    <dgm:pt modelId="{7EBDA035-A8F7-F549-B219-EE254FB8B1D1}" type="pres">
      <dgm:prSet presAssocID="{CF62AA2A-DCB5-2747-A0AD-DEC4F33BFD23}" presName="Name64" presStyleLbl="parChTrans1D2" presStyleIdx="3" presStyleCnt="5"/>
      <dgm:spPr/>
      <dgm:t>
        <a:bodyPr/>
        <a:lstStyle/>
        <a:p>
          <a:endParaRPr lang="zh-CN" altLang="en-US"/>
        </a:p>
      </dgm:t>
    </dgm:pt>
    <dgm:pt modelId="{F7482756-8B3A-614F-83FF-02C1E2765FD2}" type="pres">
      <dgm:prSet presAssocID="{86178545-31CD-E648-AB24-1E0F4B8BFD9A}" presName="hierRoot2" presStyleCnt="0">
        <dgm:presLayoutVars>
          <dgm:hierBranch val="init"/>
        </dgm:presLayoutVars>
      </dgm:prSet>
      <dgm:spPr/>
    </dgm:pt>
    <dgm:pt modelId="{1C8A1BBE-FA3E-7147-8A74-F45BD489EA02}" type="pres">
      <dgm:prSet presAssocID="{86178545-31CD-E648-AB24-1E0F4B8BFD9A}" presName="rootComposite" presStyleCnt="0"/>
      <dgm:spPr/>
    </dgm:pt>
    <dgm:pt modelId="{030367F2-E3D7-284D-A436-9907FFD923A3}" type="pres">
      <dgm:prSet presAssocID="{86178545-31CD-E648-AB24-1E0F4B8BFD9A}" presName="rootText" presStyleLbl="node2" presStyleIdx="3" presStyleCnt="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D91D2AEB-7640-5A4C-B08F-F0877A65DF6D}" type="pres">
      <dgm:prSet presAssocID="{86178545-31CD-E648-AB24-1E0F4B8BFD9A}" presName="rootConnector" presStyleLbl="node2" presStyleIdx="3" presStyleCnt="5"/>
      <dgm:spPr/>
      <dgm:t>
        <a:bodyPr/>
        <a:lstStyle/>
        <a:p>
          <a:endParaRPr lang="zh-CN" altLang="en-US"/>
        </a:p>
      </dgm:t>
    </dgm:pt>
    <dgm:pt modelId="{904E06A7-787F-7041-A365-90A4ED65BAE8}" type="pres">
      <dgm:prSet presAssocID="{86178545-31CD-E648-AB24-1E0F4B8BFD9A}" presName="hierChild4" presStyleCnt="0"/>
      <dgm:spPr/>
    </dgm:pt>
    <dgm:pt modelId="{AB1CF969-C5CE-E546-92EE-A1FF7C42EEB2}" type="pres">
      <dgm:prSet presAssocID="{86178545-31CD-E648-AB24-1E0F4B8BFD9A}" presName="hierChild5" presStyleCnt="0"/>
      <dgm:spPr/>
    </dgm:pt>
    <dgm:pt modelId="{AB6663D5-C570-094F-97E9-1AC417A12ABF}" type="pres">
      <dgm:prSet presAssocID="{446071F3-86CE-7041-891D-8430A3578E0E}" presName="Name64" presStyleLbl="parChTrans1D2" presStyleIdx="4" presStyleCnt="5"/>
      <dgm:spPr/>
      <dgm:t>
        <a:bodyPr/>
        <a:lstStyle/>
        <a:p>
          <a:endParaRPr lang="zh-CN" altLang="en-US"/>
        </a:p>
      </dgm:t>
    </dgm:pt>
    <dgm:pt modelId="{921FB252-2411-224D-AB97-5175D57F4689}" type="pres">
      <dgm:prSet presAssocID="{C2C4CF3F-2D21-4047-A8A7-5AE79E9D9DF5}" presName="hierRoot2" presStyleCnt="0">
        <dgm:presLayoutVars>
          <dgm:hierBranch val="init"/>
        </dgm:presLayoutVars>
      </dgm:prSet>
      <dgm:spPr/>
    </dgm:pt>
    <dgm:pt modelId="{358A7464-4BBA-E447-ACF2-FCE220654E0E}" type="pres">
      <dgm:prSet presAssocID="{C2C4CF3F-2D21-4047-A8A7-5AE79E9D9DF5}" presName="rootComposite" presStyleCnt="0"/>
      <dgm:spPr/>
    </dgm:pt>
    <dgm:pt modelId="{A0224410-51A2-DF40-80FC-27DA2527D702}" type="pres">
      <dgm:prSet presAssocID="{C2C4CF3F-2D21-4047-A8A7-5AE79E9D9DF5}" presName="rootText" presStyleLbl="node2" presStyleIdx="4" presStyleCnt="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795F347-D56D-FE4E-BB5D-3EBE8B5FB1DD}" type="pres">
      <dgm:prSet presAssocID="{C2C4CF3F-2D21-4047-A8A7-5AE79E9D9DF5}" presName="rootConnector" presStyleLbl="node2" presStyleIdx="4" presStyleCnt="5"/>
      <dgm:spPr/>
      <dgm:t>
        <a:bodyPr/>
        <a:lstStyle/>
        <a:p>
          <a:endParaRPr lang="zh-CN" altLang="en-US"/>
        </a:p>
      </dgm:t>
    </dgm:pt>
    <dgm:pt modelId="{93CC9F58-3F25-F340-870D-525A6B4AB161}" type="pres">
      <dgm:prSet presAssocID="{C2C4CF3F-2D21-4047-A8A7-5AE79E9D9DF5}" presName="hierChild4" presStyleCnt="0"/>
      <dgm:spPr/>
    </dgm:pt>
    <dgm:pt modelId="{DEA3C19D-84DF-6442-A80F-2503AD979041}" type="pres">
      <dgm:prSet presAssocID="{C2C4CF3F-2D21-4047-A8A7-5AE79E9D9DF5}" presName="hierChild5" presStyleCnt="0"/>
      <dgm:spPr/>
    </dgm:pt>
    <dgm:pt modelId="{9434D5F5-EB4A-5544-8217-DC8A77E893C9}" type="pres">
      <dgm:prSet presAssocID="{8EBFA212-62B8-7149-B637-2F7D6B503350}" presName="hierChild3" presStyleCnt="0"/>
      <dgm:spPr/>
    </dgm:pt>
  </dgm:ptLst>
  <dgm:cxnLst>
    <dgm:cxn modelId="{B9691A4A-6680-0A4C-A1FC-6F65C62A3EF6}" srcId="{8EBFA212-62B8-7149-B637-2F7D6B503350}" destId="{A0A1B524-71B0-6D47-A2D9-55CD7FAA11DC}" srcOrd="0" destOrd="0" parTransId="{685883BA-AB21-8546-8274-B34BA289AF5E}" sibTransId="{1BBA60F3-CE6F-0F4D-9FC1-47A945209B5B}"/>
    <dgm:cxn modelId="{587B4BAE-FF25-9142-A0AA-401CC7DC18D6}" type="presOf" srcId="{8EBFA212-62B8-7149-B637-2F7D6B503350}" destId="{3E0EB746-3148-9949-B8FD-840E01351369}" srcOrd="1" destOrd="0" presId="urn:microsoft.com/office/officeart/2009/3/layout/HorizontalOrganizationChart#2"/>
    <dgm:cxn modelId="{4CF24288-6813-BC47-B71B-5A63B0BFC467}" type="presOf" srcId="{FEF9D8B7-EBC9-1043-AA6E-AAABC401CEE0}" destId="{E02B068E-E169-4445-94BD-FA8A1FEEF2FF}" srcOrd="1" destOrd="0" presId="urn:microsoft.com/office/officeart/2009/3/layout/HorizontalOrganizationChart#2"/>
    <dgm:cxn modelId="{F92B9EB9-7C58-4A4A-AEF8-349A0ADAB57E}" type="presOf" srcId="{86178545-31CD-E648-AB24-1E0F4B8BFD9A}" destId="{030367F2-E3D7-284D-A436-9907FFD923A3}" srcOrd="0" destOrd="0" presId="urn:microsoft.com/office/officeart/2009/3/layout/HorizontalOrganizationChart#2"/>
    <dgm:cxn modelId="{7E8D60DA-CBE3-DA4B-9E82-78EE23D7B8AD}" type="presOf" srcId="{6CA5049D-EB13-194C-A651-AF3DF8F00AE6}" destId="{3EC63B08-CD88-BD41-B726-A82F6F6C76C0}" srcOrd="1" destOrd="0" presId="urn:microsoft.com/office/officeart/2009/3/layout/HorizontalOrganizationChart#2"/>
    <dgm:cxn modelId="{C25E4467-B757-3B4C-8CDC-1931B2B74BDF}" type="presOf" srcId="{446071F3-86CE-7041-891D-8430A3578E0E}" destId="{AB6663D5-C570-094F-97E9-1AC417A12ABF}" srcOrd="0" destOrd="0" presId="urn:microsoft.com/office/officeart/2009/3/layout/HorizontalOrganizationChart#2"/>
    <dgm:cxn modelId="{E88F17EC-4FBB-FB43-B064-4E769E9801B2}" srcId="{8EBFA212-62B8-7149-B637-2F7D6B503350}" destId="{6CA5049D-EB13-194C-A651-AF3DF8F00AE6}" srcOrd="1" destOrd="0" parTransId="{00E8DCED-E9F1-7C44-8937-A036A847798E}" sibTransId="{1DC5E70F-222A-1D4E-8539-E0E366F42A93}"/>
    <dgm:cxn modelId="{B6996592-B137-8D4E-9F3B-E36C91D91F4A}" type="presOf" srcId="{FEF9D8B7-EBC9-1043-AA6E-AAABC401CEE0}" destId="{E978176B-79D3-2A4B-AF31-E7DFF46473B4}" srcOrd="0" destOrd="0" presId="urn:microsoft.com/office/officeart/2009/3/layout/HorizontalOrganizationChart#2"/>
    <dgm:cxn modelId="{D8A28F3C-0736-134B-81F5-6F79C7E30B64}" type="presOf" srcId="{63811051-0A57-2142-941C-520ADAD2FAAE}" destId="{95408123-0F40-8E4A-AD17-62BF0C9C6943}" srcOrd="0" destOrd="0" presId="urn:microsoft.com/office/officeart/2009/3/layout/HorizontalOrganizationChart#2"/>
    <dgm:cxn modelId="{87CD76C1-952D-1046-82F4-DAA4F6B53BDC}" type="presOf" srcId="{A0A1B524-71B0-6D47-A2D9-55CD7FAA11DC}" destId="{716F89CB-ED10-5F43-9A80-CA9AFD764E47}" srcOrd="0" destOrd="0" presId="urn:microsoft.com/office/officeart/2009/3/layout/HorizontalOrganizationChart#2"/>
    <dgm:cxn modelId="{32B57B9C-FBEB-4E47-BC6A-168FED2B9B74}" type="presOf" srcId="{86178545-31CD-E648-AB24-1E0F4B8BFD9A}" destId="{D91D2AEB-7640-5A4C-B08F-F0877A65DF6D}" srcOrd="1" destOrd="0" presId="urn:microsoft.com/office/officeart/2009/3/layout/HorizontalOrganizationChart#2"/>
    <dgm:cxn modelId="{5094DDBC-F37F-AA4C-B055-4DDACBD62021}" srcId="{8EBFA212-62B8-7149-B637-2F7D6B503350}" destId="{FEF9D8B7-EBC9-1043-AA6E-AAABC401CEE0}" srcOrd="2" destOrd="0" parTransId="{63811051-0A57-2142-941C-520ADAD2FAAE}" sibTransId="{C7C146E3-2FE2-5E44-A309-EEBAC6283587}"/>
    <dgm:cxn modelId="{2A8F12A5-49DE-2B4F-AB5B-4F12A90A0CAC}" srcId="{11E8263E-5813-4B4F-84B4-5BD81530F423}" destId="{8EBFA212-62B8-7149-B637-2F7D6B503350}" srcOrd="0" destOrd="0" parTransId="{BAFC35EE-B5E6-7E46-BE7E-30348F9F88C3}" sibTransId="{6E1FDE08-E60A-4343-841B-4E7B2633CFCF}"/>
    <dgm:cxn modelId="{EBA99225-C5C0-B048-9DD6-559BE44E80E9}" type="presOf" srcId="{C2C4CF3F-2D21-4047-A8A7-5AE79E9D9DF5}" destId="{A0224410-51A2-DF40-80FC-27DA2527D702}" srcOrd="0" destOrd="0" presId="urn:microsoft.com/office/officeart/2009/3/layout/HorizontalOrganizationChart#2"/>
    <dgm:cxn modelId="{BDC77938-33A4-4446-8EE0-3821854B4094}" type="presOf" srcId="{11E8263E-5813-4B4F-84B4-5BD81530F423}" destId="{15CF5316-2686-D141-AC95-72F8F530057C}" srcOrd="0" destOrd="0" presId="urn:microsoft.com/office/officeart/2009/3/layout/HorizontalOrganizationChart#2"/>
    <dgm:cxn modelId="{16487CBC-FF7D-B440-B83D-ADDD63490F0A}" type="presOf" srcId="{00E8DCED-E9F1-7C44-8937-A036A847798E}" destId="{0AEEA0B6-2B3B-3B43-A4F4-CC858231D41E}" srcOrd="0" destOrd="0" presId="urn:microsoft.com/office/officeart/2009/3/layout/HorizontalOrganizationChart#2"/>
    <dgm:cxn modelId="{531FE9C8-2817-2D4B-AA72-8FBB3776B9E6}" type="presOf" srcId="{685883BA-AB21-8546-8274-B34BA289AF5E}" destId="{F326DC07-1A5A-1F47-8105-4C74A0B9B064}" srcOrd="0" destOrd="0" presId="urn:microsoft.com/office/officeart/2009/3/layout/HorizontalOrganizationChart#2"/>
    <dgm:cxn modelId="{AC983301-CBDF-7E47-B135-633A5FEF859E}" type="presOf" srcId="{8EBFA212-62B8-7149-B637-2F7D6B503350}" destId="{497F4A0F-AB40-4C40-9682-D822D85923D0}" srcOrd="0" destOrd="0" presId="urn:microsoft.com/office/officeart/2009/3/layout/HorizontalOrganizationChart#2"/>
    <dgm:cxn modelId="{BAF2CEB7-F0BD-E24B-AD4C-871CA7E6ADB2}" type="presOf" srcId="{C2C4CF3F-2D21-4047-A8A7-5AE79E9D9DF5}" destId="{2795F347-D56D-FE4E-BB5D-3EBE8B5FB1DD}" srcOrd="1" destOrd="0" presId="urn:microsoft.com/office/officeart/2009/3/layout/HorizontalOrganizationChart#2"/>
    <dgm:cxn modelId="{727AA5C2-55DE-F346-8902-8D05072B3EDC}" srcId="{8EBFA212-62B8-7149-B637-2F7D6B503350}" destId="{C2C4CF3F-2D21-4047-A8A7-5AE79E9D9DF5}" srcOrd="4" destOrd="0" parTransId="{446071F3-86CE-7041-891D-8430A3578E0E}" sibTransId="{69D7639D-F24E-7347-80AD-1606A38E8BAA}"/>
    <dgm:cxn modelId="{1A8F152D-6951-DF4D-BD69-9F863ECA8F70}" type="presOf" srcId="{CF62AA2A-DCB5-2747-A0AD-DEC4F33BFD23}" destId="{7EBDA035-A8F7-F549-B219-EE254FB8B1D1}" srcOrd="0" destOrd="0" presId="urn:microsoft.com/office/officeart/2009/3/layout/HorizontalOrganizationChart#2"/>
    <dgm:cxn modelId="{8DCC8757-CEF0-2F43-8ED9-F9656FF07926}" srcId="{8EBFA212-62B8-7149-B637-2F7D6B503350}" destId="{86178545-31CD-E648-AB24-1E0F4B8BFD9A}" srcOrd="3" destOrd="0" parTransId="{CF62AA2A-DCB5-2747-A0AD-DEC4F33BFD23}" sibTransId="{3A042FB5-EFB8-4448-AF9F-CE7DE777D055}"/>
    <dgm:cxn modelId="{E511227E-58EC-DB40-A8E3-0C8DA6749231}" type="presOf" srcId="{6CA5049D-EB13-194C-A651-AF3DF8F00AE6}" destId="{5C002DDE-6117-5347-AAC7-8925EAF7365F}" srcOrd="0" destOrd="0" presId="urn:microsoft.com/office/officeart/2009/3/layout/HorizontalOrganizationChart#2"/>
    <dgm:cxn modelId="{9E09391A-4BDB-4048-91D6-2ABD5A938B6A}" type="presOf" srcId="{A0A1B524-71B0-6D47-A2D9-55CD7FAA11DC}" destId="{4678EC44-6B5E-3046-B1F2-D908BD7EBE68}" srcOrd="1" destOrd="0" presId="urn:microsoft.com/office/officeart/2009/3/layout/HorizontalOrganizationChart#2"/>
    <dgm:cxn modelId="{0324FA50-6FAA-2C4C-84E8-ADF17BDD5EBB}" type="presParOf" srcId="{15CF5316-2686-D141-AC95-72F8F530057C}" destId="{66A9754A-20F5-2A4C-8248-CD7CDE220518}" srcOrd="0" destOrd="0" presId="urn:microsoft.com/office/officeart/2009/3/layout/HorizontalOrganizationChart#2"/>
    <dgm:cxn modelId="{2093FF54-B50E-484A-9818-07B6892022BA}" type="presParOf" srcId="{66A9754A-20F5-2A4C-8248-CD7CDE220518}" destId="{3B0992F8-E850-9247-9696-EEE6C0D0E6DD}" srcOrd="0" destOrd="0" presId="urn:microsoft.com/office/officeart/2009/3/layout/HorizontalOrganizationChart#2"/>
    <dgm:cxn modelId="{0C22C47E-4620-C546-9B85-4DCCCF4B1066}" type="presParOf" srcId="{3B0992F8-E850-9247-9696-EEE6C0D0E6DD}" destId="{497F4A0F-AB40-4C40-9682-D822D85923D0}" srcOrd="0" destOrd="0" presId="urn:microsoft.com/office/officeart/2009/3/layout/HorizontalOrganizationChart#2"/>
    <dgm:cxn modelId="{C1C1B4F6-5E1E-4B48-A61C-9340E41BC19A}" type="presParOf" srcId="{3B0992F8-E850-9247-9696-EEE6C0D0E6DD}" destId="{3E0EB746-3148-9949-B8FD-840E01351369}" srcOrd="1" destOrd="0" presId="urn:microsoft.com/office/officeart/2009/3/layout/HorizontalOrganizationChart#2"/>
    <dgm:cxn modelId="{598B1A1F-7A7C-6B4A-9956-8978AEDFBD78}" type="presParOf" srcId="{66A9754A-20F5-2A4C-8248-CD7CDE220518}" destId="{CA6DC54D-6AB2-FE45-918E-5E71C8B048CC}" srcOrd="1" destOrd="0" presId="urn:microsoft.com/office/officeart/2009/3/layout/HorizontalOrganizationChart#2"/>
    <dgm:cxn modelId="{5C2C3507-BD1E-C14B-97E7-6E17702C8CA2}" type="presParOf" srcId="{CA6DC54D-6AB2-FE45-918E-5E71C8B048CC}" destId="{F326DC07-1A5A-1F47-8105-4C74A0B9B064}" srcOrd="0" destOrd="0" presId="urn:microsoft.com/office/officeart/2009/3/layout/HorizontalOrganizationChart#2"/>
    <dgm:cxn modelId="{8CDB3266-7409-2A4A-8158-DFF7D85EA036}" type="presParOf" srcId="{CA6DC54D-6AB2-FE45-918E-5E71C8B048CC}" destId="{603FF56D-A090-2546-A9E1-D57850FB080A}" srcOrd="1" destOrd="0" presId="urn:microsoft.com/office/officeart/2009/3/layout/HorizontalOrganizationChart#2"/>
    <dgm:cxn modelId="{E3177B34-57C2-CE4B-A2C3-D3E08FB45851}" type="presParOf" srcId="{603FF56D-A090-2546-A9E1-D57850FB080A}" destId="{91E9696E-30CA-1E42-9B29-C1E9F91495AA}" srcOrd="0" destOrd="0" presId="urn:microsoft.com/office/officeart/2009/3/layout/HorizontalOrganizationChart#2"/>
    <dgm:cxn modelId="{E6F1D6F2-2C3B-C145-85C9-B0FAB0AB0198}" type="presParOf" srcId="{91E9696E-30CA-1E42-9B29-C1E9F91495AA}" destId="{716F89CB-ED10-5F43-9A80-CA9AFD764E47}" srcOrd="0" destOrd="0" presId="urn:microsoft.com/office/officeart/2009/3/layout/HorizontalOrganizationChart#2"/>
    <dgm:cxn modelId="{C269FB67-8F4C-B24B-B83F-42E2D9B18C6B}" type="presParOf" srcId="{91E9696E-30CA-1E42-9B29-C1E9F91495AA}" destId="{4678EC44-6B5E-3046-B1F2-D908BD7EBE68}" srcOrd="1" destOrd="0" presId="urn:microsoft.com/office/officeart/2009/3/layout/HorizontalOrganizationChart#2"/>
    <dgm:cxn modelId="{72DC8430-7624-4547-96F8-CF9CA32D8D22}" type="presParOf" srcId="{603FF56D-A090-2546-A9E1-D57850FB080A}" destId="{B1A07CE7-A794-4045-9729-7BB5C5429B23}" srcOrd="1" destOrd="0" presId="urn:microsoft.com/office/officeart/2009/3/layout/HorizontalOrganizationChart#2"/>
    <dgm:cxn modelId="{BD4D2011-8F52-BD45-8215-B461C46814D1}" type="presParOf" srcId="{603FF56D-A090-2546-A9E1-D57850FB080A}" destId="{94CE055E-4B0E-AC48-AB62-57DA97507EE7}" srcOrd="2" destOrd="0" presId="urn:microsoft.com/office/officeart/2009/3/layout/HorizontalOrganizationChart#2"/>
    <dgm:cxn modelId="{F7C781CE-92AF-614E-8CED-57EBE463A399}" type="presParOf" srcId="{CA6DC54D-6AB2-FE45-918E-5E71C8B048CC}" destId="{0AEEA0B6-2B3B-3B43-A4F4-CC858231D41E}" srcOrd="2" destOrd="0" presId="urn:microsoft.com/office/officeart/2009/3/layout/HorizontalOrganizationChart#2"/>
    <dgm:cxn modelId="{207398AD-D884-6542-9FAE-9D551AA229A3}" type="presParOf" srcId="{CA6DC54D-6AB2-FE45-918E-5E71C8B048CC}" destId="{525090C8-6D0A-B849-9128-E6EC3B2A3975}" srcOrd="3" destOrd="0" presId="urn:microsoft.com/office/officeart/2009/3/layout/HorizontalOrganizationChart#2"/>
    <dgm:cxn modelId="{B83F753C-EB5C-E84F-ADB9-8EE1D0370DBE}" type="presParOf" srcId="{525090C8-6D0A-B849-9128-E6EC3B2A3975}" destId="{1F8231E1-BBCA-504A-B6DA-E80B4BA32D72}" srcOrd="0" destOrd="0" presId="urn:microsoft.com/office/officeart/2009/3/layout/HorizontalOrganizationChart#2"/>
    <dgm:cxn modelId="{B03ECD63-574D-6B4A-B078-4F71676806F7}" type="presParOf" srcId="{1F8231E1-BBCA-504A-B6DA-E80B4BA32D72}" destId="{5C002DDE-6117-5347-AAC7-8925EAF7365F}" srcOrd="0" destOrd="0" presId="urn:microsoft.com/office/officeart/2009/3/layout/HorizontalOrganizationChart#2"/>
    <dgm:cxn modelId="{812DEE4D-E722-7A4B-93B2-1A3B94EE0EE9}" type="presParOf" srcId="{1F8231E1-BBCA-504A-B6DA-E80B4BA32D72}" destId="{3EC63B08-CD88-BD41-B726-A82F6F6C76C0}" srcOrd="1" destOrd="0" presId="urn:microsoft.com/office/officeart/2009/3/layout/HorizontalOrganizationChart#2"/>
    <dgm:cxn modelId="{6C13C9D8-2B4C-CB4E-91B7-595F85E8A440}" type="presParOf" srcId="{525090C8-6D0A-B849-9128-E6EC3B2A3975}" destId="{10A29716-8AA7-7F40-878E-C623622A6A51}" srcOrd="1" destOrd="0" presId="urn:microsoft.com/office/officeart/2009/3/layout/HorizontalOrganizationChart#2"/>
    <dgm:cxn modelId="{DBF96CEE-AC59-AC44-8055-BE07C1B2559D}" type="presParOf" srcId="{525090C8-6D0A-B849-9128-E6EC3B2A3975}" destId="{D26F483A-C812-DE40-A958-305ADA5CF425}" srcOrd="2" destOrd="0" presId="urn:microsoft.com/office/officeart/2009/3/layout/HorizontalOrganizationChart#2"/>
    <dgm:cxn modelId="{F4643966-6863-EC4D-8181-3EE665507A6C}" type="presParOf" srcId="{CA6DC54D-6AB2-FE45-918E-5E71C8B048CC}" destId="{95408123-0F40-8E4A-AD17-62BF0C9C6943}" srcOrd="4" destOrd="0" presId="urn:microsoft.com/office/officeart/2009/3/layout/HorizontalOrganizationChart#2"/>
    <dgm:cxn modelId="{EFAADAEF-D257-D448-9F49-9088E6377F46}" type="presParOf" srcId="{CA6DC54D-6AB2-FE45-918E-5E71C8B048CC}" destId="{547F2CCE-37E5-2844-8505-B361D2013BF2}" srcOrd="5" destOrd="0" presId="urn:microsoft.com/office/officeart/2009/3/layout/HorizontalOrganizationChart#2"/>
    <dgm:cxn modelId="{E4A8A4A4-3E0A-5C4A-8D20-C63875CDC520}" type="presParOf" srcId="{547F2CCE-37E5-2844-8505-B361D2013BF2}" destId="{88E66405-781E-7647-A714-1B6788D0B9AB}" srcOrd="0" destOrd="0" presId="urn:microsoft.com/office/officeart/2009/3/layout/HorizontalOrganizationChart#2"/>
    <dgm:cxn modelId="{ED37D696-6137-CD45-AC6B-57824E3B67D9}" type="presParOf" srcId="{88E66405-781E-7647-A714-1B6788D0B9AB}" destId="{E978176B-79D3-2A4B-AF31-E7DFF46473B4}" srcOrd="0" destOrd="0" presId="urn:microsoft.com/office/officeart/2009/3/layout/HorizontalOrganizationChart#2"/>
    <dgm:cxn modelId="{2C7FDACC-DA20-5144-BCA8-9E186AE7F010}" type="presParOf" srcId="{88E66405-781E-7647-A714-1B6788D0B9AB}" destId="{E02B068E-E169-4445-94BD-FA8A1FEEF2FF}" srcOrd="1" destOrd="0" presId="urn:microsoft.com/office/officeart/2009/3/layout/HorizontalOrganizationChart#2"/>
    <dgm:cxn modelId="{273E35BC-98BC-5447-86AE-D3AFDC0FA84E}" type="presParOf" srcId="{547F2CCE-37E5-2844-8505-B361D2013BF2}" destId="{A9037ED2-12A6-E64D-B0DC-6EFD134DE9EB}" srcOrd="1" destOrd="0" presId="urn:microsoft.com/office/officeart/2009/3/layout/HorizontalOrganizationChart#2"/>
    <dgm:cxn modelId="{B1775A0A-561B-694F-8036-F0B0F76CDEAA}" type="presParOf" srcId="{547F2CCE-37E5-2844-8505-B361D2013BF2}" destId="{412F0490-E404-9045-A6CA-FE8D2D0939BF}" srcOrd="2" destOrd="0" presId="urn:microsoft.com/office/officeart/2009/3/layout/HorizontalOrganizationChart#2"/>
    <dgm:cxn modelId="{02BEE6A9-949F-B34E-A757-24AD21EF54B8}" type="presParOf" srcId="{CA6DC54D-6AB2-FE45-918E-5E71C8B048CC}" destId="{7EBDA035-A8F7-F549-B219-EE254FB8B1D1}" srcOrd="6" destOrd="0" presId="urn:microsoft.com/office/officeart/2009/3/layout/HorizontalOrganizationChart#2"/>
    <dgm:cxn modelId="{7C318A54-7B53-7E49-9660-A7B5DDC6BDB2}" type="presParOf" srcId="{CA6DC54D-6AB2-FE45-918E-5E71C8B048CC}" destId="{F7482756-8B3A-614F-83FF-02C1E2765FD2}" srcOrd="7" destOrd="0" presId="urn:microsoft.com/office/officeart/2009/3/layout/HorizontalOrganizationChart#2"/>
    <dgm:cxn modelId="{EDAD171E-BA05-804B-A692-ED1AC2122FF6}" type="presParOf" srcId="{F7482756-8B3A-614F-83FF-02C1E2765FD2}" destId="{1C8A1BBE-FA3E-7147-8A74-F45BD489EA02}" srcOrd="0" destOrd="0" presId="urn:microsoft.com/office/officeart/2009/3/layout/HorizontalOrganizationChart#2"/>
    <dgm:cxn modelId="{56BAC4BB-B631-4140-BE32-9CA92F7D74B0}" type="presParOf" srcId="{1C8A1BBE-FA3E-7147-8A74-F45BD489EA02}" destId="{030367F2-E3D7-284D-A436-9907FFD923A3}" srcOrd="0" destOrd="0" presId="urn:microsoft.com/office/officeart/2009/3/layout/HorizontalOrganizationChart#2"/>
    <dgm:cxn modelId="{ADFBAE34-55E8-5548-BCAA-5E4F43EABE7E}" type="presParOf" srcId="{1C8A1BBE-FA3E-7147-8A74-F45BD489EA02}" destId="{D91D2AEB-7640-5A4C-B08F-F0877A65DF6D}" srcOrd="1" destOrd="0" presId="urn:microsoft.com/office/officeart/2009/3/layout/HorizontalOrganizationChart#2"/>
    <dgm:cxn modelId="{1031E033-BAE2-BC40-A81B-27FB70A41D9A}" type="presParOf" srcId="{F7482756-8B3A-614F-83FF-02C1E2765FD2}" destId="{904E06A7-787F-7041-A365-90A4ED65BAE8}" srcOrd="1" destOrd="0" presId="urn:microsoft.com/office/officeart/2009/3/layout/HorizontalOrganizationChart#2"/>
    <dgm:cxn modelId="{B74F2B3D-2400-564C-ACB6-B583EF6C8CAD}" type="presParOf" srcId="{F7482756-8B3A-614F-83FF-02C1E2765FD2}" destId="{AB1CF969-C5CE-E546-92EE-A1FF7C42EEB2}" srcOrd="2" destOrd="0" presId="urn:microsoft.com/office/officeart/2009/3/layout/HorizontalOrganizationChart#2"/>
    <dgm:cxn modelId="{7F6212DC-FB39-E448-B436-107E694D0378}" type="presParOf" srcId="{CA6DC54D-6AB2-FE45-918E-5E71C8B048CC}" destId="{AB6663D5-C570-094F-97E9-1AC417A12ABF}" srcOrd="8" destOrd="0" presId="urn:microsoft.com/office/officeart/2009/3/layout/HorizontalOrganizationChart#2"/>
    <dgm:cxn modelId="{64BFA792-0B38-7242-AB0B-1AC2E3F5D063}" type="presParOf" srcId="{CA6DC54D-6AB2-FE45-918E-5E71C8B048CC}" destId="{921FB252-2411-224D-AB97-5175D57F4689}" srcOrd="9" destOrd="0" presId="urn:microsoft.com/office/officeart/2009/3/layout/HorizontalOrganizationChart#2"/>
    <dgm:cxn modelId="{0E203DB2-99BC-E94B-9B37-BFB1F54100E1}" type="presParOf" srcId="{921FB252-2411-224D-AB97-5175D57F4689}" destId="{358A7464-4BBA-E447-ACF2-FCE220654E0E}" srcOrd="0" destOrd="0" presId="urn:microsoft.com/office/officeart/2009/3/layout/HorizontalOrganizationChart#2"/>
    <dgm:cxn modelId="{F72E6588-D742-C54D-901D-B13AC51AB453}" type="presParOf" srcId="{358A7464-4BBA-E447-ACF2-FCE220654E0E}" destId="{A0224410-51A2-DF40-80FC-27DA2527D702}" srcOrd="0" destOrd="0" presId="urn:microsoft.com/office/officeart/2009/3/layout/HorizontalOrganizationChart#2"/>
    <dgm:cxn modelId="{B20CAB31-7D29-2A4E-8638-FC82F8A2D1F2}" type="presParOf" srcId="{358A7464-4BBA-E447-ACF2-FCE220654E0E}" destId="{2795F347-D56D-FE4E-BB5D-3EBE8B5FB1DD}" srcOrd="1" destOrd="0" presId="urn:microsoft.com/office/officeart/2009/3/layout/HorizontalOrganizationChart#2"/>
    <dgm:cxn modelId="{2B70FED1-8FFC-AD48-9A09-6E0C07FBD231}" type="presParOf" srcId="{921FB252-2411-224D-AB97-5175D57F4689}" destId="{93CC9F58-3F25-F340-870D-525A6B4AB161}" srcOrd="1" destOrd="0" presId="urn:microsoft.com/office/officeart/2009/3/layout/HorizontalOrganizationChart#2"/>
    <dgm:cxn modelId="{AAC28E31-CCCD-1F48-A656-F74BF0CA4478}" type="presParOf" srcId="{921FB252-2411-224D-AB97-5175D57F4689}" destId="{DEA3C19D-84DF-6442-A80F-2503AD979041}" srcOrd="2" destOrd="0" presId="urn:microsoft.com/office/officeart/2009/3/layout/HorizontalOrganizationChart#2"/>
    <dgm:cxn modelId="{E87553A9-2F91-3343-86B1-3812D5AE7FD8}" type="presParOf" srcId="{66A9754A-20F5-2A4C-8248-CD7CDE220518}" destId="{9434D5F5-EB4A-5544-8217-DC8A77E893C9}" srcOrd="2" destOrd="0" presId="urn:microsoft.com/office/officeart/2009/3/layout/HorizontalOrganizationChart#2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1E8263E-5813-4B4F-84B4-5BD81530F423}" type="doc">
      <dgm:prSet loTypeId="urn:microsoft.com/office/officeart/2009/3/layout/HorizontalOrganizationChart#3" loCatId="hierarchy" qsTypeId="urn:microsoft.com/office/officeart/2005/8/quickstyle/simple1#3" qsCatId="simple" csTypeId="urn:microsoft.com/office/officeart/2005/8/colors/accent0_1#3" csCatId="mainScheme" phldr="1"/>
      <dgm:spPr/>
      <dgm:t>
        <a:bodyPr/>
        <a:lstStyle/>
        <a:p>
          <a:endParaRPr lang="zh-CN" altLang="en-US"/>
        </a:p>
      </dgm:t>
    </dgm:pt>
    <dgm:pt modelId="{8EBFA212-62B8-7149-B637-2F7D6B503350}">
      <dgm:prSet custT="1"/>
      <dgm:spPr>
        <a:ln>
          <a:solidFill>
            <a:srgbClr val="FF0000"/>
          </a:solidFill>
        </a:ln>
      </dgm:spPr>
      <dgm:t>
        <a:bodyPr/>
        <a:lstStyle/>
        <a:p>
          <a:pPr rtl="0"/>
          <a:r>
            <a:rPr lang="zh-CN" altLang="en-US" sz="2400" b="0" i="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第一章 （西方文学）古代文学 </a:t>
          </a:r>
          <a:endParaRPr lang="zh-CN" altLang="en-US" sz="2400" dirty="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gm:t>
    </dgm:pt>
    <dgm:pt modelId="{BAFC35EE-B5E6-7E46-BE7E-30348F9F88C3}" type="parTrans" cxnId="{2A8F12A5-49DE-2B4F-AB5B-4F12A90A0CAC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gm:t>
    </dgm:pt>
    <dgm:pt modelId="{6E1FDE08-E60A-4343-841B-4E7B2633CFCF}" type="sibTrans" cxnId="{2A8F12A5-49DE-2B4F-AB5B-4F12A90A0CAC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gm:t>
    </dgm:pt>
    <dgm:pt modelId="{A0A1B524-71B0-6D47-A2D9-55CD7FAA11DC}">
      <dgm:prSet custT="1"/>
      <dgm:spPr>
        <a:ln>
          <a:solidFill>
            <a:srgbClr val="FF0000"/>
          </a:solidFill>
        </a:ln>
      </dgm:spPr>
      <dgm:t>
        <a:bodyPr/>
        <a:lstStyle/>
        <a:p>
          <a:pPr rtl="0"/>
          <a:r>
            <a:rPr lang="zh-CN" altLang="en-US" sz="2400" b="0" i="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西方古代文学 </a:t>
          </a:r>
          <a:endParaRPr lang="zh-CN" altLang="en-US" sz="2400" dirty="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gm:t>
    </dgm:pt>
    <dgm:pt modelId="{685883BA-AB21-8546-8274-B34BA289AF5E}" type="parTrans" cxnId="{B9691A4A-6680-0A4C-A1FC-6F65C62A3EF6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gm:t>
    </dgm:pt>
    <dgm:pt modelId="{1BBA60F3-CE6F-0F4D-9FC1-47A945209B5B}" type="sibTrans" cxnId="{B9691A4A-6680-0A4C-A1FC-6F65C62A3EF6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gm:t>
    </dgm:pt>
    <dgm:pt modelId="{6CA5049D-EB13-194C-A651-AF3DF8F00AE6}">
      <dgm:prSet custT="1"/>
      <dgm:spPr>
        <a:ln>
          <a:solidFill>
            <a:srgbClr val="FF0000"/>
          </a:solidFill>
        </a:ln>
      </dgm:spPr>
      <dgm:t>
        <a:bodyPr/>
        <a:lstStyle/>
        <a:p>
          <a:pPr rtl="0"/>
          <a:r>
            <a:rPr lang="zh-CN" altLang="en-US" sz="2400" b="0" i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第一节 概述 </a:t>
          </a:r>
          <a:endParaRPr lang="zh-CN" altLang="en-US" sz="240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gm:t>
    </dgm:pt>
    <dgm:pt modelId="{00E8DCED-E9F1-7C44-8937-A036A847798E}" type="parTrans" cxnId="{E88F17EC-4FBB-FB43-B064-4E769E9801B2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gm:t>
    </dgm:pt>
    <dgm:pt modelId="{1DC5E70F-222A-1D4E-8539-E0E366F42A93}" type="sibTrans" cxnId="{E88F17EC-4FBB-FB43-B064-4E769E9801B2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gm:t>
    </dgm:pt>
    <dgm:pt modelId="{FEF9D8B7-EBC9-1043-AA6E-AAABC401CEE0}">
      <dgm:prSet custT="1"/>
      <dgm:spPr>
        <a:ln>
          <a:solidFill>
            <a:srgbClr val="FF0000"/>
          </a:solidFill>
        </a:ln>
      </dgm:spPr>
      <dgm:t>
        <a:bodyPr/>
        <a:lstStyle/>
        <a:p>
          <a:pPr rtl="0"/>
          <a:r>
            <a:rPr lang="zh-CN" altLang="en-US" sz="2400" b="0" i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第二节 古希腊神话 </a:t>
          </a:r>
          <a:endParaRPr lang="zh-CN" altLang="en-US" sz="240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gm:t>
    </dgm:pt>
    <dgm:pt modelId="{63811051-0A57-2142-941C-520ADAD2FAAE}" type="parTrans" cxnId="{5094DDBC-F37F-AA4C-B055-4DDACBD62021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gm:t>
    </dgm:pt>
    <dgm:pt modelId="{C7C146E3-2FE2-5E44-A309-EEBAC6283587}" type="sibTrans" cxnId="{5094DDBC-F37F-AA4C-B055-4DDACBD62021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gm:t>
    </dgm:pt>
    <dgm:pt modelId="{86178545-31CD-E648-AB24-1E0F4B8BFD9A}">
      <dgm:prSet custT="1"/>
      <dgm:spPr>
        <a:solidFill>
          <a:srgbClr val="FF0000"/>
        </a:solidFill>
        <a:ln>
          <a:solidFill>
            <a:srgbClr val="FF0000"/>
          </a:solidFill>
        </a:ln>
      </dgm:spPr>
      <dgm:t>
        <a:bodyPr/>
        <a:lstStyle/>
        <a:p>
          <a:pPr rtl="0"/>
          <a:r>
            <a:rPr lang="zh-CN" altLang="en-US" sz="2400" b="0" i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第三节 荷马史诗 </a:t>
          </a:r>
          <a:endParaRPr lang="zh-CN" altLang="en-US" sz="240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gm:t>
    </dgm:pt>
    <dgm:pt modelId="{CF62AA2A-DCB5-2747-A0AD-DEC4F33BFD23}" type="parTrans" cxnId="{8DCC8757-CEF0-2F43-8ED9-F9656FF07926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gm:t>
    </dgm:pt>
    <dgm:pt modelId="{3A042FB5-EFB8-4448-AF9F-CE7DE777D055}" type="sibTrans" cxnId="{8DCC8757-CEF0-2F43-8ED9-F9656FF07926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gm:t>
    </dgm:pt>
    <dgm:pt modelId="{C2C4CF3F-2D21-4047-A8A7-5AE79E9D9DF5}">
      <dgm:prSet custT="1"/>
      <dgm:spPr>
        <a:ln>
          <a:solidFill>
            <a:srgbClr val="FF0000"/>
          </a:solidFill>
        </a:ln>
      </dgm:spPr>
      <dgm:t>
        <a:bodyPr/>
        <a:lstStyle/>
        <a:p>
          <a:pPr rtl="0"/>
          <a:r>
            <a:rPr lang="zh-CN" altLang="en-US" sz="2400" b="0" i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第四节 古希腊戏剧 </a:t>
          </a:r>
          <a:endParaRPr lang="zh-CN" altLang="en-US" sz="240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gm:t>
    </dgm:pt>
    <dgm:pt modelId="{446071F3-86CE-7041-891D-8430A3578E0E}" type="parTrans" cxnId="{727AA5C2-55DE-F346-8902-8D05072B3EDC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gm:t>
    </dgm:pt>
    <dgm:pt modelId="{69D7639D-F24E-7347-80AD-1606A38E8BAA}" type="sibTrans" cxnId="{727AA5C2-55DE-F346-8902-8D05072B3EDC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gm:t>
    </dgm:pt>
    <dgm:pt modelId="{15CF5316-2686-D141-AC95-72F8F530057C}" type="pres">
      <dgm:prSet presAssocID="{11E8263E-5813-4B4F-84B4-5BD81530F423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66A9754A-20F5-2A4C-8248-CD7CDE220518}" type="pres">
      <dgm:prSet presAssocID="{8EBFA212-62B8-7149-B637-2F7D6B503350}" presName="hierRoot1" presStyleCnt="0">
        <dgm:presLayoutVars>
          <dgm:hierBranch val="init"/>
        </dgm:presLayoutVars>
      </dgm:prSet>
      <dgm:spPr/>
    </dgm:pt>
    <dgm:pt modelId="{3B0992F8-E850-9247-9696-EEE6C0D0E6DD}" type="pres">
      <dgm:prSet presAssocID="{8EBFA212-62B8-7149-B637-2F7D6B503350}" presName="rootComposite1" presStyleCnt="0"/>
      <dgm:spPr/>
    </dgm:pt>
    <dgm:pt modelId="{497F4A0F-AB40-4C40-9682-D822D85923D0}" type="pres">
      <dgm:prSet presAssocID="{8EBFA212-62B8-7149-B637-2F7D6B503350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E0EB746-3148-9949-B8FD-840E01351369}" type="pres">
      <dgm:prSet presAssocID="{8EBFA212-62B8-7149-B637-2F7D6B503350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CA6DC54D-6AB2-FE45-918E-5E71C8B048CC}" type="pres">
      <dgm:prSet presAssocID="{8EBFA212-62B8-7149-B637-2F7D6B503350}" presName="hierChild2" presStyleCnt="0"/>
      <dgm:spPr/>
    </dgm:pt>
    <dgm:pt modelId="{F326DC07-1A5A-1F47-8105-4C74A0B9B064}" type="pres">
      <dgm:prSet presAssocID="{685883BA-AB21-8546-8274-B34BA289AF5E}" presName="Name64" presStyleLbl="parChTrans1D2" presStyleIdx="0" presStyleCnt="5"/>
      <dgm:spPr/>
      <dgm:t>
        <a:bodyPr/>
        <a:lstStyle/>
        <a:p>
          <a:endParaRPr lang="zh-CN" altLang="en-US"/>
        </a:p>
      </dgm:t>
    </dgm:pt>
    <dgm:pt modelId="{603FF56D-A090-2546-A9E1-D57850FB080A}" type="pres">
      <dgm:prSet presAssocID="{A0A1B524-71B0-6D47-A2D9-55CD7FAA11DC}" presName="hierRoot2" presStyleCnt="0">
        <dgm:presLayoutVars>
          <dgm:hierBranch val="init"/>
        </dgm:presLayoutVars>
      </dgm:prSet>
      <dgm:spPr/>
    </dgm:pt>
    <dgm:pt modelId="{91E9696E-30CA-1E42-9B29-C1E9F91495AA}" type="pres">
      <dgm:prSet presAssocID="{A0A1B524-71B0-6D47-A2D9-55CD7FAA11DC}" presName="rootComposite" presStyleCnt="0"/>
      <dgm:spPr/>
    </dgm:pt>
    <dgm:pt modelId="{716F89CB-ED10-5F43-9A80-CA9AFD764E47}" type="pres">
      <dgm:prSet presAssocID="{A0A1B524-71B0-6D47-A2D9-55CD7FAA11DC}" presName="rootText" presStyleLbl="node2" presStyleIdx="0" presStyleCnt="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4678EC44-6B5E-3046-B1F2-D908BD7EBE68}" type="pres">
      <dgm:prSet presAssocID="{A0A1B524-71B0-6D47-A2D9-55CD7FAA11DC}" presName="rootConnector" presStyleLbl="node2" presStyleIdx="0" presStyleCnt="5"/>
      <dgm:spPr/>
      <dgm:t>
        <a:bodyPr/>
        <a:lstStyle/>
        <a:p>
          <a:endParaRPr lang="zh-CN" altLang="en-US"/>
        </a:p>
      </dgm:t>
    </dgm:pt>
    <dgm:pt modelId="{B1A07CE7-A794-4045-9729-7BB5C5429B23}" type="pres">
      <dgm:prSet presAssocID="{A0A1B524-71B0-6D47-A2D9-55CD7FAA11DC}" presName="hierChild4" presStyleCnt="0"/>
      <dgm:spPr/>
    </dgm:pt>
    <dgm:pt modelId="{94CE055E-4B0E-AC48-AB62-57DA97507EE7}" type="pres">
      <dgm:prSet presAssocID="{A0A1B524-71B0-6D47-A2D9-55CD7FAA11DC}" presName="hierChild5" presStyleCnt="0"/>
      <dgm:spPr/>
    </dgm:pt>
    <dgm:pt modelId="{0AEEA0B6-2B3B-3B43-A4F4-CC858231D41E}" type="pres">
      <dgm:prSet presAssocID="{00E8DCED-E9F1-7C44-8937-A036A847798E}" presName="Name64" presStyleLbl="parChTrans1D2" presStyleIdx="1" presStyleCnt="5"/>
      <dgm:spPr/>
      <dgm:t>
        <a:bodyPr/>
        <a:lstStyle/>
        <a:p>
          <a:endParaRPr lang="zh-CN" altLang="en-US"/>
        </a:p>
      </dgm:t>
    </dgm:pt>
    <dgm:pt modelId="{525090C8-6D0A-B849-9128-E6EC3B2A3975}" type="pres">
      <dgm:prSet presAssocID="{6CA5049D-EB13-194C-A651-AF3DF8F00AE6}" presName="hierRoot2" presStyleCnt="0">
        <dgm:presLayoutVars>
          <dgm:hierBranch val="init"/>
        </dgm:presLayoutVars>
      </dgm:prSet>
      <dgm:spPr/>
    </dgm:pt>
    <dgm:pt modelId="{1F8231E1-BBCA-504A-B6DA-E80B4BA32D72}" type="pres">
      <dgm:prSet presAssocID="{6CA5049D-EB13-194C-A651-AF3DF8F00AE6}" presName="rootComposite" presStyleCnt="0"/>
      <dgm:spPr/>
    </dgm:pt>
    <dgm:pt modelId="{5C002DDE-6117-5347-AAC7-8925EAF7365F}" type="pres">
      <dgm:prSet presAssocID="{6CA5049D-EB13-194C-A651-AF3DF8F00AE6}" presName="rootText" presStyleLbl="node2" presStyleIdx="1" presStyleCnt="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EC63B08-CD88-BD41-B726-A82F6F6C76C0}" type="pres">
      <dgm:prSet presAssocID="{6CA5049D-EB13-194C-A651-AF3DF8F00AE6}" presName="rootConnector" presStyleLbl="node2" presStyleIdx="1" presStyleCnt="5"/>
      <dgm:spPr/>
      <dgm:t>
        <a:bodyPr/>
        <a:lstStyle/>
        <a:p>
          <a:endParaRPr lang="zh-CN" altLang="en-US"/>
        </a:p>
      </dgm:t>
    </dgm:pt>
    <dgm:pt modelId="{10A29716-8AA7-7F40-878E-C623622A6A51}" type="pres">
      <dgm:prSet presAssocID="{6CA5049D-EB13-194C-A651-AF3DF8F00AE6}" presName="hierChild4" presStyleCnt="0"/>
      <dgm:spPr/>
    </dgm:pt>
    <dgm:pt modelId="{D26F483A-C812-DE40-A958-305ADA5CF425}" type="pres">
      <dgm:prSet presAssocID="{6CA5049D-EB13-194C-A651-AF3DF8F00AE6}" presName="hierChild5" presStyleCnt="0"/>
      <dgm:spPr/>
    </dgm:pt>
    <dgm:pt modelId="{95408123-0F40-8E4A-AD17-62BF0C9C6943}" type="pres">
      <dgm:prSet presAssocID="{63811051-0A57-2142-941C-520ADAD2FAAE}" presName="Name64" presStyleLbl="parChTrans1D2" presStyleIdx="2" presStyleCnt="5"/>
      <dgm:spPr/>
      <dgm:t>
        <a:bodyPr/>
        <a:lstStyle/>
        <a:p>
          <a:endParaRPr lang="zh-CN" altLang="en-US"/>
        </a:p>
      </dgm:t>
    </dgm:pt>
    <dgm:pt modelId="{547F2CCE-37E5-2844-8505-B361D2013BF2}" type="pres">
      <dgm:prSet presAssocID="{FEF9D8B7-EBC9-1043-AA6E-AAABC401CEE0}" presName="hierRoot2" presStyleCnt="0">
        <dgm:presLayoutVars>
          <dgm:hierBranch val="init"/>
        </dgm:presLayoutVars>
      </dgm:prSet>
      <dgm:spPr/>
    </dgm:pt>
    <dgm:pt modelId="{88E66405-781E-7647-A714-1B6788D0B9AB}" type="pres">
      <dgm:prSet presAssocID="{FEF9D8B7-EBC9-1043-AA6E-AAABC401CEE0}" presName="rootComposite" presStyleCnt="0"/>
      <dgm:spPr/>
    </dgm:pt>
    <dgm:pt modelId="{E978176B-79D3-2A4B-AF31-E7DFF46473B4}" type="pres">
      <dgm:prSet presAssocID="{FEF9D8B7-EBC9-1043-AA6E-AAABC401CEE0}" presName="rootText" presStyleLbl="node2" presStyleIdx="2" presStyleCnt="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E02B068E-E169-4445-94BD-FA8A1FEEF2FF}" type="pres">
      <dgm:prSet presAssocID="{FEF9D8B7-EBC9-1043-AA6E-AAABC401CEE0}" presName="rootConnector" presStyleLbl="node2" presStyleIdx="2" presStyleCnt="5"/>
      <dgm:spPr/>
      <dgm:t>
        <a:bodyPr/>
        <a:lstStyle/>
        <a:p>
          <a:endParaRPr lang="zh-CN" altLang="en-US"/>
        </a:p>
      </dgm:t>
    </dgm:pt>
    <dgm:pt modelId="{A9037ED2-12A6-E64D-B0DC-6EFD134DE9EB}" type="pres">
      <dgm:prSet presAssocID="{FEF9D8B7-EBC9-1043-AA6E-AAABC401CEE0}" presName="hierChild4" presStyleCnt="0"/>
      <dgm:spPr/>
    </dgm:pt>
    <dgm:pt modelId="{412F0490-E404-9045-A6CA-FE8D2D0939BF}" type="pres">
      <dgm:prSet presAssocID="{FEF9D8B7-EBC9-1043-AA6E-AAABC401CEE0}" presName="hierChild5" presStyleCnt="0"/>
      <dgm:spPr/>
    </dgm:pt>
    <dgm:pt modelId="{7EBDA035-A8F7-F549-B219-EE254FB8B1D1}" type="pres">
      <dgm:prSet presAssocID="{CF62AA2A-DCB5-2747-A0AD-DEC4F33BFD23}" presName="Name64" presStyleLbl="parChTrans1D2" presStyleIdx="3" presStyleCnt="5"/>
      <dgm:spPr/>
      <dgm:t>
        <a:bodyPr/>
        <a:lstStyle/>
        <a:p>
          <a:endParaRPr lang="zh-CN" altLang="en-US"/>
        </a:p>
      </dgm:t>
    </dgm:pt>
    <dgm:pt modelId="{F7482756-8B3A-614F-83FF-02C1E2765FD2}" type="pres">
      <dgm:prSet presAssocID="{86178545-31CD-E648-AB24-1E0F4B8BFD9A}" presName="hierRoot2" presStyleCnt="0">
        <dgm:presLayoutVars>
          <dgm:hierBranch val="init"/>
        </dgm:presLayoutVars>
      </dgm:prSet>
      <dgm:spPr/>
    </dgm:pt>
    <dgm:pt modelId="{1C8A1BBE-FA3E-7147-8A74-F45BD489EA02}" type="pres">
      <dgm:prSet presAssocID="{86178545-31CD-E648-AB24-1E0F4B8BFD9A}" presName="rootComposite" presStyleCnt="0"/>
      <dgm:spPr/>
    </dgm:pt>
    <dgm:pt modelId="{030367F2-E3D7-284D-A436-9907FFD923A3}" type="pres">
      <dgm:prSet presAssocID="{86178545-31CD-E648-AB24-1E0F4B8BFD9A}" presName="rootText" presStyleLbl="node2" presStyleIdx="3" presStyleCnt="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D91D2AEB-7640-5A4C-B08F-F0877A65DF6D}" type="pres">
      <dgm:prSet presAssocID="{86178545-31CD-E648-AB24-1E0F4B8BFD9A}" presName="rootConnector" presStyleLbl="node2" presStyleIdx="3" presStyleCnt="5"/>
      <dgm:spPr/>
      <dgm:t>
        <a:bodyPr/>
        <a:lstStyle/>
        <a:p>
          <a:endParaRPr lang="zh-CN" altLang="en-US"/>
        </a:p>
      </dgm:t>
    </dgm:pt>
    <dgm:pt modelId="{904E06A7-787F-7041-A365-90A4ED65BAE8}" type="pres">
      <dgm:prSet presAssocID="{86178545-31CD-E648-AB24-1E0F4B8BFD9A}" presName="hierChild4" presStyleCnt="0"/>
      <dgm:spPr/>
    </dgm:pt>
    <dgm:pt modelId="{AB1CF969-C5CE-E546-92EE-A1FF7C42EEB2}" type="pres">
      <dgm:prSet presAssocID="{86178545-31CD-E648-AB24-1E0F4B8BFD9A}" presName="hierChild5" presStyleCnt="0"/>
      <dgm:spPr/>
    </dgm:pt>
    <dgm:pt modelId="{AB6663D5-C570-094F-97E9-1AC417A12ABF}" type="pres">
      <dgm:prSet presAssocID="{446071F3-86CE-7041-891D-8430A3578E0E}" presName="Name64" presStyleLbl="parChTrans1D2" presStyleIdx="4" presStyleCnt="5"/>
      <dgm:spPr/>
      <dgm:t>
        <a:bodyPr/>
        <a:lstStyle/>
        <a:p>
          <a:endParaRPr lang="zh-CN" altLang="en-US"/>
        </a:p>
      </dgm:t>
    </dgm:pt>
    <dgm:pt modelId="{921FB252-2411-224D-AB97-5175D57F4689}" type="pres">
      <dgm:prSet presAssocID="{C2C4CF3F-2D21-4047-A8A7-5AE79E9D9DF5}" presName="hierRoot2" presStyleCnt="0">
        <dgm:presLayoutVars>
          <dgm:hierBranch val="init"/>
        </dgm:presLayoutVars>
      </dgm:prSet>
      <dgm:spPr/>
    </dgm:pt>
    <dgm:pt modelId="{358A7464-4BBA-E447-ACF2-FCE220654E0E}" type="pres">
      <dgm:prSet presAssocID="{C2C4CF3F-2D21-4047-A8A7-5AE79E9D9DF5}" presName="rootComposite" presStyleCnt="0"/>
      <dgm:spPr/>
    </dgm:pt>
    <dgm:pt modelId="{A0224410-51A2-DF40-80FC-27DA2527D702}" type="pres">
      <dgm:prSet presAssocID="{C2C4CF3F-2D21-4047-A8A7-5AE79E9D9DF5}" presName="rootText" presStyleLbl="node2" presStyleIdx="4" presStyleCnt="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795F347-D56D-FE4E-BB5D-3EBE8B5FB1DD}" type="pres">
      <dgm:prSet presAssocID="{C2C4CF3F-2D21-4047-A8A7-5AE79E9D9DF5}" presName="rootConnector" presStyleLbl="node2" presStyleIdx="4" presStyleCnt="5"/>
      <dgm:spPr/>
      <dgm:t>
        <a:bodyPr/>
        <a:lstStyle/>
        <a:p>
          <a:endParaRPr lang="zh-CN" altLang="en-US"/>
        </a:p>
      </dgm:t>
    </dgm:pt>
    <dgm:pt modelId="{93CC9F58-3F25-F340-870D-525A6B4AB161}" type="pres">
      <dgm:prSet presAssocID="{C2C4CF3F-2D21-4047-A8A7-5AE79E9D9DF5}" presName="hierChild4" presStyleCnt="0"/>
      <dgm:spPr/>
    </dgm:pt>
    <dgm:pt modelId="{DEA3C19D-84DF-6442-A80F-2503AD979041}" type="pres">
      <dgm:prSet presAssocID="{C2C4CF3F-2D21-4047-A8A7-5AE79E9D9DF5}" presName="hierChild5" presStyleCnt="0"/>
      <dgm:spPr/>
    </dgm:pt>
    <dgm:pt modelId="{9434D5F5-EB4A-5544-8217-DC8A77E893C9}" type="pres">
      <dgm:prSet presAssocID="{8EBFA212-62B8-7149-B637-2F7D6B503350}" presName="hierChild3" presStyleCnt="0"/>
      <dgm:spPr/>
    </dgm:pt>
  </dgm:ptLst>
  <dgm:cxnLst>
    <dgm:cxn modelId="{B9691A4A-6680-0A4C-A1FC-6F65C62A3EF6}" srcId="{8EBFA212-62B8-7149-B637-2F7D6B503350}" destId="{A0A1B524-71B0-6D47-A2D9-55CD7FAA11DC}" srcOrd="0" destOrd="0" parTransId="{685883BA-AB21-8546-8274-B34BA289AF5E}" sibTransId="{1BBA60F3-CE6F-0F4D-9FC1-47A945209B5B}"/>
    <dgm:cxn modelId="{E88F17EC-4FBB-FB43-B064-4E769E9801B2}" srcId="{8EBFA212-62B8-7149-B637-2F7D6B503350}" destId="{6CA5049D-EB13-194C-A651-AF3DF8F00AE6}" srcOrd="1" destOrd="0" parTransId="{00E8DCED-E9F1-7C44-8937-A036A847798E}" sibTransId="{1DC5E70F-222A-1D4E-8539-E0E366F42A93}"/>
    <dgm:cxn modelId="{F6AB713A-923D-044B-8E14-F8F4B9706470}" type="presOf" srcId="{86178545-31CD-E648-AB24-1E0F4B8BFD9A}" destId="{D91D2AEB-7640-5A4C-B08F-F0877A65DF6D}" srcOrd="1" destOrd="0" presId="urn:microsoft.com/office/officeart/2009/3/layout/HorizontalOrganizationChart#3"/>
    <dgm:cxn modelId="{114E8648-D666-954E-A1AA-91CB859EFCF1}" type="presOf" srcId="{00E8DCED-E9F1-7C44-8937-A036A847798E}" destId="{0AEEA0B6-2B3B-3B43-A4F4-CC858231D41E}" srcOrd="0" destOrd="0" presId="urn:microsoft.com/office/officeart/2009/3/layout/HorizontalOrganizationChart#3"/>
    <dgm:cxn modelId="{7002911A-61ED-584F-A7A9-988FEBC48D7C}" type="presOf" srcId="{6CA5049D-EB13-194C-A651-AF3DF8F00AE6}" destId="{3EC63B08-CD88-BD41-B726-A82F6F6C76C0}" srcOrd="1" destOrd="0" presId="urn:microsoft.com/office/officeart/2009/3/layout/HorizontalOrganizationChart#3"/>
    <dgm:cxn modelId="{AB53AFCA-ED87-004B-A552-AEFDF592E5A3}" type="presOf" srcId="{8EBFA212-62B8-7149-B637-2F7D6B503350}" destId="{3E0EB746-3148-9949-B8FD-840E01351369}" srcOrd="1" destOrd="0" presId="urn:microsoft.com/office/officeart/2009/3/layout/HorizontalOrganizationChart#3"/>
    <dgm:cxn modelId="{519B1457-9083-8B40-9A74-CCF6C2C9E26C}" type="presOf" srcId="{11E8263E-5813-4B4F-84B4-5BD81530F423}" destId="{15CF5316-2686-D141-AC95-72F8F530057C}" srcOrd="0" destOrd="0" presId="urn:microsoft.com/office/officeart/2009/3/layout/HorizontalOrganizationChart#3"/>
    <dgm:cxn modelId="{B9D2A093-8259-9040-A0A8-8351098FB622}" type="presOf" srcId="{C2C4CF3F-2D21-4047-A8A7-5AE79E9D9DF5}" destId="{2795F347-D56D-FE4E-BB5D-3EBE8B5FB1DD}" srcOrd="1" destOrd="0" presId="urn:microsoft.com/office/officeart/2009/3/layout/HorizontalOrganizationChart#3"/>
    <dgm:cxn modelId="{5094DDBC-F37F-AA4C-B055-4DDACBD62021}" srcId="{8EBFA212-62B8-7149-B637-2F7D6B503350}" destId="{FEF9D8B7-EBC9-1043-AA6E-AAABC401CEE0}" srcOrd="2" destOrd="0" parTransId="{63811051-0A57-2142-941C-520ADAD2FAAE}" sibTransId="{C7C146E3-2FE2-5E44-A309-EEBAC6283587}"/>
    <dgm:cxn modelId="{90D51311-BF74-8A4D-85E0-601FB51EC8A4}" type="presOf" srcId="{FEF9D8B7-EBC9-1043-AA6E-AAABC401CEE0}" destId="{E02B068E-E169-4445-94BD-FA8A1FEEF2FF}" srcOrd="1" destOrd="0" presId="urn:microsoft.com/office/officeart/2009/3/layout/HorizontalOrganizationChart#3"/>
    <dgm:cxn modelId="{2A8F12A5-49DE-2B4F-AB5B-4F12A90A0CAC}" srcId="{11E8263E-5813-4B4F-84B4-5BD81530F423}" destId="{8EBFA212-62B8-7149-B637-2F7D6B503350}" srcOrd="0" destOrd="0" parTransId="{BAFC35EE-B5E6-7E46-BE7E-30348F9F88C3}" sibTransId="{6E1FDE08-E60A-4343-841B-4E7B2633CFCF}"/>
    <dgm:cxn modelId="{A3E887B0-E0A6-5D4F-A706-792FEBE9A6FF}" type="presOf" srcId="{86178545-31CD-E648-AB24-1E0F4B8BFD9A}" destId="{030367F2-E3D7-284D-A436-9907FFD923A3}" srcOrd="0" destOrd="0" presId="urn:microsoft.com/office/officeart/2009/3/layout/HorizontalOrganizationChart#3"/>
    <dgm:cxn modelId="{27B6343A-B90B-7941-8D54-1723F15A34D8}" type="presOf" srcId="{685883BA-AB21-8546-8274-B34BA289AF5E}" destId="{F326DC07-1A5A-1F47-8105-4C74A0B9B064}" srcOrd="0" destOrd="0" presId="urn:microsoft.com/office/officeart/2009/3/layout/HorizontalOrganizationChart#3"/>
    <dgm:cxn modelId="{E34A3DEE-69C1-F24A-A616-5FF7F2F044A2}" type="presOf" srcId="{FEF9D8B7-EBC9-1043-AA6E-AAABC401CEE0}" destId="{E978176B-79D3-2A4B-AF31-E7DFF46473B4}" srcOrd="0" destOrd="0" presId="urn:microsoft.com/office/officeart/2009/3/layout/HorizontalOrganizationChart#3"/>
    <dgm:cxn modelId="{9E8DE0DF-6605-9145-B428-09C7D9F8C706}" type="presOf" srcId="{63811051-0A57-2142-941C-520ADAD2FAAE}" destId="{95408123-0F40-8E4A-AD17-62BF0C9C6943}" srcOrd="0" destOrd="0" presId="urn:microsoft.com/office/officeart/2009/3/layout/HorizontalOrganizationChart#3"/>
    <dgm:cxn modelId="{656E3B97-1961-E04B-9591-265286D35FA4}" type="presOf" srcId="{A0A1B524-71B0-6D47-A2D9-55CD7FAA11DC}" destId="{716F89CB-ED10-5F43-9A80-CA9AFD764E47}" srcOrd="0" destOrd="0" presId="urn:microsoft.com/office/officeart/2009/3/layout/HorizontalOrganizationChart#3"/>
    <dgm:cxn modelId="{C5AC07FD-1580-2F49-89A6-7EC85CD9DCED}" type="presOf" srcId="{6CA5049D-EB13-194C-A651-AF3DF8F00AE6}" destId="{5C002DDE-6117-5347-AAC7-8925EAF7365F}" srcOrd="0" destOrd="0" presId="urn:microsoft.com/office/officeart/2009/3/layout/HorizontalOrganizationChart#3"/>
    <dgm:cxn modelId="{727AA5C2-55DE-F346-8902-8D05072B3EDC}" srcId="{8EBFA212-62B8-7149-B637-2F7D6B503350}" destId="{C2C4CF3F-2D21-4047-A8A7-5AE79E9D9DF5}" srcOrd="4" destOrd="0" parTransId="{446071F3-86CE-7041-891D-8430A3578E0E}" sibTransId="{69D7639D-F24E-7347-80AD-1606A38E8BAA}"/>
    <dgm:cxn modelId="{D8666C04-1585-6643-A0A7-A0B698E9B020}" type="presOf" srcId="{8EBFA212-62B8-7149-B637-2F7D6B503350}" destId="{497F4A0F-AB40-4C40-9682-D822D85923D0}" srcOrd="0" destOrd="0" presId="urn:microsoft.com/office/officeart/2009/3/layout/HorizontalOrganizationChart#3"/>
    <dgm:cxn modelId="{07BF68FC-71AE-F94B-AE54-E5CC00975E1E}" type="presOf" srcId="{446071F3-86CE-7041-891D-8430A3578E0E}" destId="{AB6663D5-C570-094F-97E9-1AC417A12ABF}" srcOrd="0" destOrd="0" presId="urn:microsoft.com/office/officeart/2009/3/layout/HorizontalOrganizationChart#3"/>
    <dgm:cxn modelId="{8DCC8757-CEF0-2F43-8ED9-F9656FF07926}" srcId="{8EBFA212-62B8-7149-B637-2F7D6B503350}" destId="{86178545-31CD-E648-AB24-1E0F4B8BFD9A}" srcOrd="3" destOrd="0" parTransId="{CF62AA2A-DCB5-2747-A0AD-DEC4F33BFD23}" sibTransId="{3A042FB5-EFB8-4448-AF9F-CE7DE777D055}"/>
    <dgm:cxn modelId="{B7471AD4-AED9-3149-B2F8-AFEE46C5CFD8}" type="presOf" srcId="{C2C4CF3F-2D21-4047-A8A7-5AE79E9D9DF5}" destId="{A0224410-51A2-DF40-80FC-27DA2527D702}" srcOrd="0" destOrd="0" presId="urn:microsoft.com/office/officeart/2009/3/layout/HorizontalOrganizationChart#3"/>
    <dgm:cxn modelId="{D381DB39-F5AB-A141-8744-B3992CEC53E6}" type="presOf" srcId="{CF62AA2A-DCB5-2747-A0AD-DEC4F33BFD23}" destId="{7EBDA035-A8F7-F549-B219-EE254FB8B1D1}" srcOrd="0" destOrd="0" presId="urn:microsoft.com/office/officeart/2009/3/layout/HorizontalOrganizationChart#3"/>
    <dgm:cxn modelId="{27F6DF5C-2D02-C844-9AF3-4C745A49E5A8}" type="presOf" srcId="{A0A1B524-71B0-6D47-A2D9-55CD7FAA11DC}" destId="{4678EC44-6B5E-3046-B1F2-D908BD7EBE68}" srcOrd="1" destOrd="0" presId="urn:microsoft.com/office/officeart/2009/3/layout/HorizontalOrganizationChart#3"/>
    <dgm:cxn modelId="{CE59950E-4002-B440-829C-577B3234D7FE}" type="presParOf" srcId="{15CF5316-2686-D141-AC95-72F8F530057C}" destId="{66A9754A-20F5-2A4C-8248-CD7CDE220518}" srcOrd="0" destOrd="0" presId="urn:microsoft.com/office/officeart/2009/3/layout/HorizontalOrganizationChart#3"/>
    <dgm:cxn modelId="{E5FA2997-B6B4-5341-8656-7AB24CA73B15}" type="presParOf" srcId="{66A9754A-20F5-2A4C-8248-CD7CDE220518}" destId="{3B0992F8-E850-9247-9696-EEE6C0D0E6DD}" srcOrd="0" destOrd="0" presId="urn:microsoft.com/office/officeart/2009/3/layout/HorizontalOrganizationChart#3"/>
    <dgm:cxn modelId="{A1C30CDA-00E5-594F-9B75-1A34C110243E}" type="presParOf" srcId="{3B0992F8-E850-9247-9696-EEE6C0D0E6DD}" destId="{497F4A0F-AB40-4C40-9682-D822D85923D0}" srcOrd="0" destOrd="0" presId="urn:microsoft.com/office/officeart/2009/3/layout/HorizontalOrganizationChart#3"/>
    <dgm:cxn modelId="{FC3077BF-1E5B-3F48-BCED-946446ADA626}" type="presParOf" srcId="{3B0992F8-E850-9247-9696-EEE6C0D0E6DD}" destId="{3E0EB746-3148-9949-B8FD-840E01351369}" srcOrd="1" destOrd="0" presId="urn:microsoft.com/office/officeart/2009/3/layout/HorizontalOrganizationChart#3"/>
    <dgm:cxn modelId="{09ACC80D-06B7-AA43-9ACC-0E4F870A04D5}" type="presParOf" srcId="{66A9754A-20F5-2A4C-8248-CD7CDE220518}" destId="{CA6DC54D-6AB2-FE45-918E-5E71C8B048CC}" srcOrd="1" destOrd="0" presId="urn:microsoft.com/office/officeart/2009/3/layout/HorizontalOrganizationChart#3"/>
    <dgm:cxn modelId="{025A1FB9-4BF4-3544-B3B4-F1B6B7C94C58}" type="presParOf" srcId="{CA6DC54D-6AB2-FE45-918E-5E71C8B048CC}" destId="{F326DC07-1A5A-1F47-8105-4C74A0B9B064}" srcOrd="0" destOrd="0" presId="urn:microsoft.com/office/officeart/2009/3/layout/HorizontalOrganizationChart#3"/>
    <dgm:cxn modelId="{646796DE-DD36-2843-876B-FC1ECB315346}" type="presParOf" srcId="{CA6DC54D-6AB2-FE45-918E-5E71C8B048CC}" destId="{603FF56D-A090-2546-A9E1-D57850FB080A}" srcOrd="1" destOrd="0" presId="urn:microsoft.com/office/officeart/2009/3/layout/HorizontalOrganizationChart#3"/>
    <dgm:cxn modelId="{EF9EC02E-019D-C24F-97CC-008F322F9081}" type="presParOf" srcId="{603FF56D-A090-2546-A9E1-D57850FB080A}" destId="{91E9696E-30CA-1E42-9B29-C1E9F91495AA}" srcOrd="0" destOrd="0" presId="urn:microsoft.com/office/officeart/2009/3/layout/HorizontalOrganizationChart#3"/>
    <dgm:cxn modelId="{7F244B62-0E3D-4349-98FC-5A2CD71EBB89}" type="presParOf" srcId="{91E9696E-30CA-1E42-9B29-C1E9F91495AA}" destId="{716F89CB-ED10-5F43-9A80-CA9AFD764E47}" srcOrd="0" destOrd="0" presId="urn:microsoft.com/office/officeart/2009/3/layout/HorizontalOrganizationChart#3"/>
    <dgm:cxn modelId="{BD4E0A47-FC55-1E40-8338-9137F691CA12}" type="presParOf" srcId="{91E9696E-30CA-1E42-9B29-C1E9F91495AA}" destId="{4678EC44-6B5E-3046-B1F2-D908BD7EBE68}" srcOrd="1" destOrd="0" presId="urn:microsoft.com/office/officeart/2009/3/layout/HorizontalOrganizationChart#3"/>
    <dgm:cxn modelId="{445C8B2A-D4F3-C640-B87C-CCA5949A8E23}" type="presParOf" srcId="{603FF56D-A090-2546-A9E1-D57850FB080A}" destId="{B1A07CE7-A794-4045-9729-7BB5C5429B23}" srcOrd="1" destOrd="0" presId="urn:microsoft.com/office/officeart/2009/3/layout/HorizontalOrganizationChart#3"/>
    <dgm:cxn modelId="{23F351D3-BD62-F348-9186-E2325151A589}" type="presParOf" srcId="{603FF56D-A090-2546-A9E1-D57850FB080A}" destId="{94CE055E-4B0E-AC48-AB62-57DA97507EE7}" srcOrd="2" destOrd="0" presId="urn:microsoft.com/office/officeart/2009/3/layout/HorizontalOrganizationChart#3"/>
    <dgm:cxn modelId="{8925A64E-AA8D-C14C-A986-E715D0ECA3B7}" type="presParOf" srcId="{CA6DC54D-6AB2-FE45-918E-5E71C8B048CC}" destId="{0AEEA0B6-2B3B-3B43-A4F4-CC858231D41E}" srcOrd="2" destOrd="0" presId="urn:microsoft.com/office/officeart/2009/3/layout/HorizontalOrganizationChart#3"/>
    <dgm:cxn modelId="{03D13F2F-051B-F14F-83F0-D27BA832AE0F}" type="presParOf" srcId="{CA6DC54D-6AB2-FE45-918E-5E71C8B048CC}" destId="{525090C8-6D0A-B849-9128-E6EC3B2A3975}" srcOrd="3" destOrd="0" presId="urn:microsoft.com/office/officeart/2009/3/layout/HorizontalOrganizationChart#3"/>
    <dgm:cxn modelId="{D1F68DE2-89A6-9244-87F7-432E0520B0BD}" type="presParOf" srcId="{525090C8-6D0A-B849-9128-E6EC3B2A3975}" destId="{1F8231E1-BBCA-504A-B6DA-E80B4BA32D72}" srcOrd="0" destOrd="0" presId="urn:microsoft.com/office/officeart/2009/3/layout/HorizontalOrganizationChart#3"/>
    <dgm:cxn modelId="{947CEE51-C262-6445-90FB-B609229CCF1E}" type="presParOf" srcId="{1F8231E1-BBCA-504A-B6DA-E80B4BA32D72}" destId="{5C002DDE-6117-5347-AAC7-8925EAF7365F}" srcOrd="0" destOrd="0" presId="urn:microsoft.com/office/officeart/2009/3/layout/HorizontalOrganizationChart#3"/>
    <dgm:cxn modelId="{58F3998C-F885-6349-8FCA-32DEDD8A6EF1}" type="presParOf" srcId="{1F8231E1-BBCA-504A-B6DA-E80B4BA32D72}" destId="{3EC63B08-CD88-BD41-B726-A82F6F6C76C0}" srcOrd="1" destOrd="0" presId="urn:microsoft.com/office/officeart/2009/3/layout/HorizontalOrganizationChart#3"/>
    <dgm:cxn modelId="{CB4EDCAE-44F8-5141-B073-AF65EFA78A66}" type="presParOf" srcId="{525090C8-6D0A-B849-9128-E6EC3B2A3975}" destId="{10A29716-8AA7-7F40-878E-C623622A6A51}" srcOrd="1" destOrd="0" presId="urn:microsoft.com/office/officeart/2009/3/layout/HorizontalOrganizationChart#3"/>
    <dgm:cxn modelId="{26BF3C08-220A-FC4B-A91B-27C6379B7815}" type="presParOf" srcId="{525090C8-6D0A-B849-9128-E6EC3B2A3975}" destId="{D26F483A-C812-DE40-A958-305ADA5CF425}" srcOrd="2" destOrd="0" presId="urn:microsoft.com/office/officeart/2009/3/layout/HorizontalOrganizationChart#3"/>
    <dgm:cxn modelId="{E0E90689-7E58-D644-B1B0-72652558C43F}" type="presParOf" srcId="{CA6DC54D-6AB2-FE45-918E-5E71C8B048CC}" destId="{95408123-0F40-8E4A-AD17-62BF0C9C6943}" srcOrd="4" destOrd="0" presId="urn:microsoft.com/office/officeart/2009/3/layout/HorizontalOrganizationChart#3"/>
    <dgm:cxn modelId="{E22D81BC-C3BB-F547-826D-DFB3ACEB34FD}" type="presParOf" srcId="{CA6DC54D-6AB2-FE45-918E-5E71C8B048CC}" destId="{547F2CCE-37E5-2844-8505-B361D2013BF2}" srcOrd="5" destOrd="0" presId="urn:microsoft.com/office/officeart/2009/3/layout/HorizontalOrganizationChart#3"/>
    <dgm:cxn modelId="{0F8F1E32-4B67-264E-A24B-893FCA90B8F5}" type="presParOf" srcId="{547F2CCE-37E5-2844-8505-B361D2013BF2}" destId="{88E66405-781E-7647-A714-1B6788D0B9AB}" srcOrd="0" destOrd="0" presId="urn:microsoft.com/office/officeart/2009/3/layout/HorizontalOrganizationChart#3"/>
    <dgm:cxn modelId="{1807CD63-1B7A-A84C-9691-3F6F6E43B3A7}" type="presParOf" srcId="{88E66405-781E-7647-A714-1B6788D0B9AB}" destId="{E978176B-79D3-2A4B-AF31-E7DFF46473B4}" srcOrd="0" destOrd="0" presId="urn:microsoft.com/office/officeart/2009/3/layout/HorizontalOrganizationChart#3"/>
    <dgm:cxn modelId="{82486607-69C6-1440-968A-0E886ADBA05F}" type="presParOf" srcId="{88E66405-781E-7647-A714-1B6788D0B9AB}" destId="{E02B068E-E169-4445-94BD-FA8A1FEEF2FF}" srcOrd="1" destOrd="0" presId="urn:microsoft.com/office/officeart/2009/3/layout/HorizontalOrganizationChart#3"/>
    <dgm:cxn modelId="{1B2CB62B-2BAF-6049-A56A-3D1BD56B5232}" type="presParOf" srcId="{547F2CCE-37E5-2844-8505-B361D2013BF2}" destId="{A9037ED2-12A6-E64D-B0DC-6EFD134DE9EB}" srcOrd="1" destOrd="0" presId="urn:microsoft.com/office/officeart/2009/3/layout/HorizontalOrganizationChart#3"/>
    <dgm:cxn modelId="{00A6EEDC-F31E-D747-AA93-40C08E84A673}" type="presParOf" srcId="{547F2CCE-37E5-2844-8505-B361D2013BF2}" destId="{412F0490-E404-9045-A6CA-FE8D2D0939BF}" srcOrd="2" destOrd="0" presId="urn:microsoft.com/office/officeart/2009/3/layout/HorizontalOrganizationChart#3"/>
    <dgm:cxn modelId="{189D9178-D73E-8349-A70B-0EBD0BFD4394}" type="presParOf" srcId="{CA6DC54D-6AB2-FE45-918E-5E71C8B048CC}" destId="{7EBDA035-A8F7-F549-B219-EE254FB8B1D1}" srcOrd="6" destOrd="0" presId="urn:microsoft.com/office/officeart/2009/3/layout/HorizontalOrganizationChart#3"/>
    <dgm:cxn modelId="{3DC44DB0-2701-4647-A8EC-3A446703FF12}" type="presParOf" srcId="{CA6DC54D-6AB2-FE45-918E-5E71C8B048CC}" destId="{F7482756-8B3A-614F-83FF-02C1E2765FD2}" srcOrd="7" destOrd="0" presId="urn:microsoft.com/office/officeart/2009/3/layout/HorizontalOrganizationChart#3"/>
    <dgm:cxn modelId="{249F751A-E35E-EA46-91BD-3498AA0D1AFD}" type="presParOf" srcId="{F7482756-8B3A-614F-83FF-02C1E2765FD2}" destId="{1C8A1BBE-FA3E-7147-8A74-F45BD489EA02}" srcOrd="0" destOrd="0" presId="urn:microsoft.com/office/officeart/2009/3/layout/HorizontalOrganizationChart#3"/>
    <dgm:cxn modelId="{2E8E1EAA-9E4B-0F44-8A0F-3B4B579DA921}" type="presParOf" srcId="{1C8A1BBE-FA3E-7147-8A74-F45BD489EA02}" destId="{030367F2-E3D7-284D-A436-9907FFD923A3}" srcOrd="0" destOrd="0" presId="urn:microsoft.com/office/officeart/2009/3/layout/HorizontalOrganizationChart#3"/>
    <dgm:cxn modelId="{8E69CDBE-902D-704A-AA47-D9BF6F64C390}" type="presParOf" srcId="{1C8A1BBE-FA3E-7147-8A74-F45BD489EA02}" destId="{D91D2AEB-7640-5A4C-B08F-F0877A65DF6D}" srcOrd="1" destOrd="0" presId="urn:microsoft.com/office/officeart/2009/3/layout/HorizontalOrganizationChart#3"/>
    <dgm:cxn modelId="{B1B42640-2B30-2E42-9EE3-90C2F4E14183}" type="presParOf" srcId="{F7482756-8B3A-614F-83FF-02C1E2765FD2}" destId="{904E06A7-787F-7041-A365-90A4ED65BAE8}" srcOrd="1" destOrd="0" presId="urn:microsoft.com/office/officeart/2009/3/layout/HorizontalOrganizationChart#3"/>
    <dgm:cxn modelId="{F6B9EA33-075E-2347-9E10-464F37E6A0F0}" type="presParOf" srcId="{F7482756-8B3A-614F-83FF-02C1E2765FD2}" destId="{AB1CF969-C5CE-E546-92EE-A1FF7C42EEB2}" srcOrd="2" destOrd="0" presId="urn:microsoft.com/office/officeart/2009/3/layout/HorizontalOrganizationChart#3"/>
    <dgm:cxn modelId="{F1C159DE-1A26-8A44-A76D-C3A0D7BB761D}" type="presParOf" srcId="{CA6DC54D-6AB2-FE45-918E-5E71C8B048CC}" destId="{AB6663D5-C570-094F-97E9-1AC417A12ABF}" srcOrd="8" destOrd="0" presId="urn:microsoft.com/office/officeart/2009/3/layout/HorizontalOrganizationChart#3"/>
    <dgm:cxn modelId="{7D0839E7-C27E-1043-BD40-287D8F87480A}" type="presParOf" srcId="{CA6DC54D-6AB2-FE45-918E-5E71C8B048CC}" destId="{921FB252-2411-224D-AB97-5175D57F4689}" srcOrd="9" destOrd="0" presId="urn:microsoft.com/office/officeart/2009/3/layout/HorizontalOrganizationChart#3"/>
    <dgm:cxn modelId="{AC769A42-13CE-454B-936E-F9F2FF1BFA84}" type="presParOf" srcId="{921FB252-2411-224D-AB97-5175D57F4689}" destId="{358A7464-4BBA-E447-ACF2-FCE220654E0E}" srcOrd="0" destOrd="0" presId="urn:microsoft.com/office/officeart/2009/3/layout/HorizontalOrganizationChart#3"/>
    <dgm:cxn modelId="{689A2F39-1A0A-2B43-AE11-1D8CFE17EFE6}" type="presParOf" srcId="{358A7464-4BBA-E447-ACF2-FCE220654E0E}" destId="{A0224410-51A2-DF40-80FC-27DA2527D702}" srcOrd="0" destOrd="0" presId="urn:microsoft.com/office/officeart/2009/3/layout/HorizontalOrganizationChart#3"/>
    <dgm:cxn modelId="{A5C6C7F6-B007-4844-B30F-518DB9B74101}" type="presParOf" srcId="{358A7464-4BBA-E447-ACF2-FCE220654E0E}" destId="{2795F347-D56D-FE4E-BB5D-3EBE8B5FB1DD}" srcOrd="1" destOrd="0" presId="urn:microsoft.com/office/officeart/2009/3/layout/HorizontalOrganizationChart#3"/>
    <dgm:cxn modelId="{60EB0EAF-1F7B-4D48-B5A3-E6FBE4B185F0}" type="presParOf" srcId="{921FB252-2411-224D-AB97-5175D57F4689}" destId="{93CC9F58-3F25-F340-870D-525A6B4AB161}" srcOrd="1" destOrd="0" presId="urn:microsoft.com/office/officeart/2009/3/layout/HorizontalOrganizationChart#3"/>
    <dgm:cxn modelId="{18CAD2D7-6785-454C-A670-77361512F17D}" type="presParOf" srcId="{921FB252-2411-224D-AB97-5175D57F4689}" destId="{DEA3C19D-84DF-6442-A80F-2503AD979041}" srcOrd="2" destOrd="0" presId="urn:microsoft.com/office/officeart/2009/3/layout/HorizontalOrganizationChart#3"/>
    <dgm:cxn modelId="{9859E5E8-73F0-C544-9DC2-6348A5AD244C}" type="presParOf" srcId="{66A9754A-20F5-2A4C-8248-CD7CDE220518}" destId="{9434D5F5-EB4A-5544-8217-DC8A77E893C9}" srcOrd="2" destOrd="0" presId="urn:microsoft.com/office/officeart/2009/3/layout/HorizontalOrganizationChart#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1E8263E-5813-4B4F-84B4-5BD81530F423}" type="doc">
      <dgm:prSet loTypeId="urn:microsoft.com/office/officeart/2009/3/layout/HorizontalOrganizationChart#4" loCatId="hierarchy" qsTypeId="urn:microsoft.com/office/officeart/2005/8/quickstyle/simple1#4" qsCatId="simple" csTypeId="urn:microsoft.com/office/officeart/2005/8/colors/accent0_1#4" csCatId="mainScheme" phldr="1"/>
      <dgm:spPr/>
      <dgm:t>
        <a:bodyPr/>
        <a:lstStyle/>
        <a:p>
          <a:endParaRPr lang="zh-CN" altLang="en-US"/>
        </a:p>
      </dgm:t>
    </dgm:pt>
    <dgm:pt modelId="{8EBFA212-62B8-7149-B637-2F7D6B503350}">
      <dgm:prSet custT="1"/>
      <dgm:spPr>
        <a:ln>
          <a:solidFill>
            <a:srgbClr val="FF0000"/>
          </a:solidFill>
        </a:ln>
      </dgm:spPr>
      <dgm:t>
        <a:bodyPr/>
        <a:lstStyle/>
        <a:p>
          <a:pPr rtl="0"/>
          <a:r>
            <a:rPr lang="zh-CN" altLang="en-US" sz="2400" b="0" i="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第一章 （西方文学）古代文学 </a:t>
          </a:r>
          <a:endParaRPr lang="zh-CN" altLang="en-US" sz="2400" dirty="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gm:t>
    </dgm:pt>
    <dgm:pt modelId="{BAFC35EE-B5E6-7E46-BE7E-30348F9F88C3}" type="parTrans" cxnId="{2A8F12A5-49DE-2B4F-AB5B-4F12A90A0CAC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gm:t>
    </dgm:pt>
    <dgm:pt modelId="{6E1FDE08-E60A-4343-841B-4E7B2633CFCF}" type="sibTrans" cxnId="{2A8F12A5-49DE-2B4F-AB5B-4F12A90A0CAC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gm:t>
    </dgm:pt>
    <dgm:pt modelId="{A0A1B524-71B0-6D47-A2D9-55CD7FAA11DC}">
      <dgm:prSet custT="1"/>
      <dgm:spPr>
        <a:ln>
          <a:solidFill>
            <a:srgbClr val="FF0000"/>
          </a:solidFill>
        </a:ln>
      </dgm:spPr>
      <dgm:t>
        <a:bodyPr/>
        <a:lstStyle/>
        <a:p>
          <a:pPr rtl="0"/>
          <a:r>
            <a:rPr lang="zh-CN" altLang="en-US" sz="2400" b="0" i="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西方古代文学 </a:t>
          </a:r>
          <a:endParaRPr lang="zh-CN" altLang="en-US" sz="2400" dirty="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gm:t>
    </dgm:pt>
    <dgm:pt modelId="{685883BA-AB21-8546-8274-B34BA289AF5E}" type="parTrans" cxnId="{B9691A4A-6680-0A4C-A1FC-6F65C62A3EF6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gm:t>
    </dgm:pt>
    <dgm:pt modelId="{1BBA60F3-CE6F-0F4D-9FC1-47A945209B5B}" type="sibTrans" cxnId="{B9691A4A-6680-0A4C-A1FC-6F65C62A3EF6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gm:t>
    </dgm:pt>
    <dgm:pt modelId="{6CA5049D-EB13-194C-A651-AF3DF8F00AE6}">
      <dgm:prSet custT="1"/>
      <dgm:spPr>
        <a:ln>
          <a:solidFill>
            <a:srgbClr val="FF0000"/>
          </a:solidFill>
        </a:ln>
      </dgm:spPr>
      <dgm:t>
        <a:bodyPr/>
        <a:lstStyle/>
        <a:p>
          <a:pPr rtl="0"/>
          <a:r>
            <a:rPr lang="zh-CN" altLang="en-US" sz="2400" b="0" i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第一节 概述 </a:t>
          </a:r>
          <a:endParaRPr lang="zh-CN" altLang="en-US" sz="240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gm:t>
    </dgm:pt>
    <dgm:pt modelId="{00E8DCED-E9F1-7C44-8937-A036A847798E}" type="parTrans" cxnId="{E88F17EC-4FBB-FB43-B064-4E769E9801B2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gm:t>
    </dgm:pt>
    <dgm:pt modelId="{1DC5E70F-222A-1D4E-8539-E0E366F42A93}" type="sibTrans" cxnId="{E88F17EC-4FBB-FB43-B064-4E769E9801B2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gm:t>
    </dgm:pt>
    <dgm:pt modelId="{FEF9D8B7-EBC9-1043-AA6E-AAABC401CEE0}">
      <dgm:prSet custT="1"/>
      <dgm:spPr>
        <a:ln>
          <a:solidFill>
            <a:srgbClr val="FF0000"/>
          </a:solidFill>
        </a:ln>
      </dgm:spPr>
      <dgm:t>
        <a:bodyPr/>
        <a:lstStyle/>
        <a:p>
          <a:pPr rtl="0"/>
          <a:r>
            <a:rPr lang="zh-CN" altLang="en-US" sz="2400" b="0" i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第二节 古希腊神话 </a:t>
          </a:r>
          <a:endParaRPr lang="zh-CN" altLang="en-US" sz="240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gm:t>
    </dgm:pt>
    <dgm:pt modelId="{63811051-0A57-2142-941C-520ADAD2FAAE}" type="parTrans" cxnId="{5094DDBC-F37F-AA4C-B055-4DDACBD62021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gm:t>
    </dgm:pt>
    <dgm:pt modelId="{C7C146E3-2FE2-5E44-A309-EEBAC6283587}" type="sibTrans" cxnId="{5094DDBC-F37F-AA4C-B055-4DDACBD62021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gm:t>
    </dgm:pt>
    <dgm:pt modelId="{86178545-31CD-E648-AB24-1E0F4B8BFD9A}">
      <dgm:prSet custT="1"/>
      <dgm:spPr>
        <a:ln>
          <a:solidFill>
            <a:srgbClr val="FF0000"/>
          </a:solidFill>
        </a:ln>
      </dgm:spPr>
      <dgm:t>
        <a:bodyPr/>
        <a:lstStyle/>
        <a:p>
          <a:pPr rtl="0"/>
          <a:r>
            <a:rPr lang="zh-CN" altLang="en-US" sz="2400" b="0" i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第三节 荷马史诗 </a:t>
          </a:r>
          <a:endParaRPr lang="zh-CN" altLang="en-US" sz="240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gm:t>
    </dgm:pt>
    <dgm:pt modelId="{CF62AA2A-DCB5-2747-A0AD-DEC4F33BFD23}" type="parTrans" cxnId="{8DCC8757-CEF0-2F43-8ED9-F9656FF07926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gm:t>
    </dgm:pt>
    <dgm:pt modelId="{3A042FB5-EFB8-4448-AF9F-CE7DE777D055}" type="sibTrans" cxnId="{8DCC8757-CEF0-2F43-8ED9-F9656FF07926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gm:t>
    </dgm:pt>
    <dgm:pt modelId="{C2C4CF3F-2D21-4047-A8A7-5AE79E9D9DF5}">
      <dgm:prSet custT="1"/>
      <dgm:spPr>
        <a:solidFill>
          <a:srgbClr val="FF0000"/>
        </a:solidFill>
        <a:ln>
          <a:solidFill>
            <a:srgbClr val="FF0000"/>
          </a:solidFill>
        </a:ln>
      </dgm:spPr>
      <dgm:t>
        <a:bodyPr/>
        <a:lstStyle/>
        <a:p>
          <a:pPr rtl="0"/>
          <a:r>
            <a:rPr lang="zh-CN" altLang="en-US" sz="2400" b="0" i="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第四节 古希腊戏剧 </a:t>
          </a:r>
          <a:endParaRPr lang="zh-CN" altLang="en-US" sz="2400" dirty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gm:t>
    </dgm:pt>
    <dgm:pt modelId="{446071F3-86CE-7041-891D-8430A3578E0E}" type="parTrans" cxnId="{727AA5C2-55DE-F346-8902-8D05072B3EDC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gm:t>
    </dgm:pt>
    <dgm:pt modelId="{69D7639D-F24E-7347-80AD-1606A38E8BAA}" type="sibTrans" cxnId="{727AA5C2-55DE-F346-8902-8D05072B3EDC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gm:t>
    </dgm:pt>
    <dgm:pt modelId="{15CF5316-2686-D141-AC95-72F8F530057C}" type="pres">
      <dgm:prSet presAssocID="{11E8263E-5813-4B4F-84B4-5BD81530F423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66A9754A-20F5-2A4C-8248-CD7CDE220518}" type="pres">
      <dgm:prSet presAssocID="{8EBFA212-62B8-7149-B637-2F7D6B503350}" presName="hierRoot1" presStyleCnt="0">
        <dgm:presLayoutVars>
          <dgm:hierBranch val="init"/>
        </dgm:presLayoutVars>
      </dgm:prSet>
      <dgm:spPr/>
    </dgm:pt>
    <dgm:pt modelId="{3B0992F8-E850-9247-9696-EEE6C0D0E6DD}" type="pres">
      <dgm:prSet presAssocID="{8EBFA212-62B8-7149-B637-2F7D6B503350}" presName="rootComposite1" presStyleCnt="0"/>
      <dgm:spPr/>
    </dgm:pt>
    <dgm:pt modelId="{497F4A0F-AB40-4C40-9682-D822D85923D0}" type="pres">
      <dgm:prSet presAssocID="{8EBFA212-62B8-7149-B637-2F7D6B503350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E0EB746-3148-9949-B8FD-840E01351369}" type="pres">
      <dgm:prSet presAssocID="{8EBFA212-62B8-7149-B637-2F7D6B503350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CA6DC54D-6AB2-FE45-918E-5E71C8B048CC}" type="pres">
      <dgm:prSet presAssocID="{8EBFA212-62B8-7149-B637-2F7D6B503350}" presName="hierChild2" presStyleCnt="0"/>
      <dgm:spPr/>
    </dgm:pt>
    <dgm:pt modelId="{F326DC07-1A5A-1F47-8105-4C74A0B9B064}" type="pres">
      <dgm:prSet presAssocID="{685883BA-AB21-8546-8274-B34BA289AF5E}" presName="Name64" presStyleLbl="parChTrans1D2" presStyleIdx="0" presStyleCnt="5"/>
      <dgm:spPr/>
      <dgm:t>
        <a:bodyPr/>
        <a:lstStyle/>
        <a:p>
          <a:endParaRPr lang="zh-CN" altLang="en-US"/>
        </a:p>
      </dgm:t>
    </dgm:pt>
    <dgm:pt modelId="{603FF56D-A090-2546-A9E1-D57850FB080A}" type="pres">
      <dgm:prSet presAssocID="{A0A1B524-71B0-6D47-A2D9-55CD7FAA11DC}" presName="hierRoot2" presStyleCnt="0">
        <dgm:presLayoutVars>
          <dgm:hierBranch val="init"/>
        </dgm:presLayoutVars>
      </dgm:prSet>
      <dgm:spPr/>
    </dgm:pt>
    <dgm:pt modelId="{91E9696E-30CA-1E42-9B29-C1E9F91495AA}" type="pres">
      <dgm:prSet presAssocID="{A0A1B524-71B0-6D47-A2D9-55CD7FAA11DC}" presName="rootComposite" presStyleCnt="0"/>
      <dgm:spPr/>
    </dgm:pt>
    <dgm:pt modelId="{716F89CB-ED10-5F43-9A80-CA9AFD764E47}" type="pres">
      <dgm:prSet presAssocID="{A0A1B524-71B0-6D47-A2D9-55CD7FAA11DC}" presName="rootText" presStyleLbl="node2" presStyleIdx="0" presStyleCnt="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4678EC44-6B5E-3046-B1F2-D908BD7EBE68}" type="pres">
      <dgm:prSet presAssocID="{A0A1B524-71B0-6D47-A2D9-55CD7FAA11DC}" presName="rootConnector" presStyleLbl="node2" presStyleIdx="0" presStyleCnt="5"/>
      <dgm:spPr/>
      <dgm:t>
        <a:bodyPr/>
        <a:lstStyle/>
        <a:p>
          <a:endParaRPr lang="zh-CN" altLang="en-US"/>
        </a:p>
      </dgm:t>
    </dgm:pt>
    <dgm:pt modelId="{B1A07CE7-A794-4045-9729-7BB5C5429B23}" type="pres">
      <dgm:prSet presAssocID="{A0A1B524-71B0-6D47-A2D9-55CD7FAA11DC}" presName="hierChild4" presStyleCnt="0"/>
      <dgm:spPr/>
    </dgm:pt>
    <dgm:pt modelId="{94CE055E-4B0E-AC48-AB62-57DA97507EE7}" type="pres">
      <dgm:prSet presAssocID="{A0A1B524-71B0-6D47-A2D9-55CD7FAA11DC}" presName="hierChild5" presStyleCnt="0"/>
      <dgm:spPr/>
    </dgm:pt>
    <dgm:pt modelId="{0AEEA0B6-2B3B-3B43-A4F4-CC858231D41E}" type="pres">
      <dgm:prSet presAssocID="{00E8DCED-E9F1-7C44-8937-A036A847798E}" presName="Name64" presStyleLbl="parChTrans1D2" presStyleIdx="1" presStyleCnt="5"/>
      <dgm:spPr/>
      <dgm:t>
        <a:bodyPr/>
        <a:lstStyle/>
        <a:p>
          <a:endParaRPr lang="zh-CN" altLang="en-US"/>
        </a:p>
      </dgm:t>
    </dgm:pt>
    <dgm:pt modelId="{525090C8-6D0A-B849-9128-E6EC3B2A3975}" type="pres">
      <dgm:prSet presAssocID="{6CA5049D-EB13-194C-A651-AF3DF8F00AE6}" presName="hierRoot2" presStyleCnt="0">
        <dgm:presLayoutVars>
          <dgm:hierBranch val="init"/>
        </dgm:presLayoutVars>
      </dgm:prSet>
      <dgm:spPr/>
    </dgm:pt>
    <dgm:pt modelId="{1F8231E1-BBCA-504A-B6DA-E80B4BA32D72}" type="pres">
      <dgm:prSet presAssocID="{6CA5049D-EB13-194C-A651-AF3DF8F00AE6}" presName="rootComposite" presStyleCnt="0"/>
      <dgm:spPr/>
    </dgm:pt>
    <dgm:pt modelId="{5C002DDE-6117-5347-AAC7-8925EAF7365F}" type="pres">
      <dgm:prSet presAssocID="{6CA5049D-EB13-194C-A651-AF3DF8F00AE6}" presName="rootText" presStyleLbl="node2" presStyleIdx="1" presStyleCnt="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EC63B08-CD88-BD41-B726-A82F6F6C76C0}" type="pres">
      <dgm:prSet presAssocID="{6CA5049D-EB13-194C-A651-AF3DF8F00AE6}" presName="rootConnector" presStyleLbl="node2" presStyleIdx="1" presStyleCnt="5"/>
      <dgm:spPr/>
      <dgm:t>
        <a:bodyPr/>
        <a:lstStyle/>
        <a:p>
          <a:endParaRPr lang="zh-CN" altLang="en-US"/>
        </a:p>
      </dgm:t>
    </dgm:pt>
    <dgm:pt modelId="{10A29716-8AA7-7F40-878E-C623622A6A51}" type="pres">
      <dgm:prSet presAssocID="{6CA5049D-EB13-194C-A651-AF3DF8F00AE6}" presName="hierChild4" presStyleCnt="0"/>
      <dgm:spPr/>
    </dgm:pt>
    <dgm:pt modelId="{D26F483A-C812-DE40-A958-305ADA5CF425}" type="pres">
      <dgm:prSet presAssocID="{6CA5049D-EB13-194C-A651-AF3DF8F00AE6}" presName="hierChild5" presStyleCnt="0"/>
      <dgm:spPr/>
    </dgm:pt>
    <dgm:pt modelId="{95408123-0F40-8E4A-AD17-62BF0C9C6943}" type="pres">
      <dgm:prSet presAssocID="{63811051-0A57-2142-941C-520ADAD2FAAE}" presName="Name64" presStyleLbl="parChTrans1D2" presStyleIdx="2" presStyleCnt="5"/>
      <dgm:spPr/>
      <dgm:t>
        <a:bodyPr/>
        <a:lstStyle/>
        <a:p>
          <a:endParaRPr lang="zh-CN" altLang="en-US"/>
        </a:p>
      </dgm:t>
    </dgm:pt>
    <dgm:pt modelId="{547F2CCE-37E5-2844-8505-B361D2013BF2}" type="pres">
      <dgm:prSet presAssocID="{FEF9D8B7-EBC9-1043-AA6E-AAABC401CEE0}" presName="hierRoot2" presStyleCnt="0">
        <dgm:presLayoutVars>
          <dgm:hierBranch val="init"/>
        </dgm:presLayoutVars>
      </dgm:prSet>
      <dgm:spPr/>
    </dgm:pt>
    <dgm:pt modelId="{88E66405-781E-7647-A714-1B6788D0B9AB}" type="pres">
      <dgm:prSet presAssocID="{FEF9D8B7-EBC9-1043-AA6E-AAABC401CEE0}" presName="rootComposite" presStyleCnt="0"/>
      <dgm:spPr/>
    </dgm:pt>
    <dgm:pt modelId="{E978176B-79D3-2A4B-AF31-E7DFF46473B4}" type="pres">
      <dgm:prSet presAssocID="{FEF9D8B7-EBC9-1043-AA6E-AAABC401CEE0}" presName="rootText" presStyleLbl="node2" presStyleIdx="2" presStyleCnt="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E02B068E-E169-4445-94BD-FA8A1FEEF2FF}" type="pres">
      <dgm:prSet presAssocID="{FEF9D8B7-EBC9-1043-AA6E-AAABC401CEE0}" presName="rootConnector" presStyleLbl="node2" presStyleIdx="2" presStyleCnt="5"/>
      <dgm:spPr/>
      <dgm:t>
        <a:bodyPr/>
        <a:lstStyle/>
        <a:p>
          <a:endParaRPr lang="zh-CN" altLang="en-US"/>
        </a:p>
      </dgm:t>
    </dgm:pt>
    <dgm:pt modelId="{A9037ED2-12A6-E64D-B0DC-6EFD134DE9EB}" type="pres">
      <dgm:prSet presAssocID="{FEF9D8B7-EBC9-1043-AA6E-AAABC401CEE0}" presName="hierChild4" presStyleCnt="0"/>
      <dgm:spPr/>
    </dgm:pt>
    <dgm:pt modelId="{412F0490-E404-9045-A6CA-FE8D2D0939BF}" type="pres">
      <dgm:prSet presAssocID="{FEF9D8B7-EBC9-1043-AA6E-AAABC401CEE0}" presName="hierChild5" presStyleCnt="0"/>
      <dgm:spPr/>
    </dgm:pt>
    <dgm:pt modelId="{7EBDA035-A8F7-F549-B219-EE254FB8B1D1}" type="pres">
      <dgm:prSet presAssocID="{CF62AA2A-DCB5-2747-A0AD-DEC4F33BFD23}" presName="Name64" presStyleLbl="parChTrans1D2" presStyleIdx="3" presStyleCnt="5"/>
      <dgm:spPr/>
      <dgm:t>
        <a:bodyPr/>
        <a:lstStyle/>
        <a:p>
          <a:endParaRPr lang="zh-CN" altLang="en-US"/>
        </a:p>
      </dgm:t>
    </dgm:pt>
    <dgm:pt modelId="{F7482756-8B3A-614F-83FF-02C1E2765FD2}" type="pres">
      <dgm:prSet presAssocID="{86178545-31CD-E648-AB24-1E0F4B8BFD9A}" presName="hierRoot2" presStyleCnt="0">
        <dgm:presLayoutVars>
          <dgm:hierBranch val="init"/>
        </dgm:presLayoutVars>
      </dgm:prSet>
      <dgm:spPr/>
    </dgm:pt>
    <dgm:pt modelId="{1C8A1BBE-FA3E-7147-8A74-F45BD489EA02}" type="pres">
      <dgm:prSet presAssocID="{86178545-31CD-E648-AB24-1E0F4B8BFD9A}" presName="rootComposite" presStyleCnt="0"/>
      <dgm:spPr/>
    </dgm:pt>
    <dgm:pt modelId="{030367F2-E3D7-284D-A436-9907FFD923A3}" type="pres">
      <dgm:prSet presAssocID="{86178545-31CD-E648-AB24-1E0F4B8BFD9A}" presName="rootText" presStyleLbl="node2" presStyleIdx="3" presStyleCnt="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D91D2AEB-7640-5A4C-B08F-F0877A65DF6D}" type="pres">
      <dgm:prSet presAssocID="{86178545-31CD-E648-AB24-1E0F4B8BFD9A}" presName="rootConnector" presStyleLbl="node2" presStyleIdx="3" presStyleCnt="5"/>
      <dgm:spPr/>
      <dgm:t>
        <a:bodyPr/>
        <a:lstStyle/>
        <a:p>
          <a:endParaRPr lang="zh-CN" altLang="en-US"/>
        </a:p>
      </dgm:t>
    </dgm:pt>
    <dgm:pt modelId="{904E06A7-787F-7041-A365-90A4ED65BAE8}" type="pres">
      <dgm:prSet presAssocID="{86178545-31CD-E648-AB24-1E0F4B8BFD9A}" presName="hierChild4" presStyleCnt="0"/>
      <dgm:spPr/>
    </dgm:pt>
    <dgm:pt modelId="{AB1CF969-C5CE-E546-92EE-A1FF7C42EEB2}" type="pres">
      <dgm:prSet presAssocID="{86178545-31CD-E648-AB24-1E0F4B8BFD9A}" presName="hierChild5" presStyleCnt="0"/>
      <dgm:spPr/>
    </dgm:pt>
    <dgm:pt modelId="{AB6663D5-C570-094F-97E9-1AC417A12ABF}" type="pres">
      <dgm:prSet presAssocID="{446071F3-86CE-7041-891D-8430A3578E0E}" presName="Name64" presStyleLbl="parChTrans1D2" presStyleIdx="4" presStyleCnt="5"/>
      <dgm:spPr/>
      <dgm:t>
        <a:bodyPr/>
        <a:lstStyle/>
        <a:p>
          <a:endParaRPr lang="zh-CN" altLang="en-US"/>
        </a:p>
      </dgm:t>
    </dgm:pt>
    <dgm:pt modelId="{921FB252-2411-224D-AB97-5175D57F4689}" type="pres">
      <dgm:prSet presAssocID="{C2C4CF3F-2D21-4047-A8A7-5AE79E9D9DF5}" presName="hierRoot2" presStyleCnt="0">
        <dgm:presLayoutVars>
          <dgm:hierBranch val="init"/>
        </dgm:presLayoutVars>
      </dgm:prSet>
      <dgm:spPr/>
    </dgm:pt>
    <dgm:pt modelId="{358A7464-4BBA-E447-ACF2-FCE220654E0E}" type="pres">
      <dgm:prSet presAssocID="{C2C4CF3F-2D21-4047-A8A7-5AE79E9D9DF5}" presName="rootComposite" presStyleCnt="0"/>
      <dgm:spPr/>
    </dgm:pt>
    <dgm:pt modelId="{A0224410-51A2-DF40-80FC-27DA2527D702}" type="pres">
      <dgm:prSet presAssocID="{C2C4CF3F-2D21-4047-A8A7-5AE79E9D9DF5}" presName="rootText" presStyleLbl="node2" presStyleIdx="4" presStyleCnt="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795F347-D56D-FE4E-BB5D-3EBE8B5FB1DD}" type="pres">
      <dgm:prSet presAssocID="{C2C4CF3F-2D21-4047-A8A7-5AE79E9D9DF5}" presName="rootConnector" presStyleLbl="node2" presStyleIdx="4" presStyleCnt="5"/>
      <dgm:spPr/>
      <dgm:t>
        <a:bodyPr/>
        <a:lstStyle/>
        <a:p>
          <a:endParaRPr lang="zh-CN" altLang="en-US"/>
        </a:p>
      </dgm:t>
    </dgm:pt>
    <dgm:pt modelId="{93CC9F58-3F25-F340-870D-525A6B4AB161}" type="pres">
      <dgm:prSet presAssocID="{C2C4CF3F-2D21-4047-A8A7-5AE79E9D9DF5}" presName="hierChild4" presStyleCnt="0"/>
      <dgm:spPr/>
    </dgm:pt>
    <dgm:pt modelId="{DEA3C19D-84DF-6442-A80F-2503AD979041}" type="pres">
      <dgm:prSet presAssocID="{C2C4CF3F-2D21-4047-A8A7-5AE79E9D9DF5}" presName="hierChild5" presStyleCnt="0"/>
      <dgm:spPr/>
    </dgm:pt>
    <dgm:pt modelId="{9434D5F5-EB4A-5544-8217-DC8A77E893C9}" type="pres">
      <dgm:prSet presAssocID="{8EBFA212-62B8-7149-B637-2F7D6B503350}" presName="hierChild3" presStyleCnt="0"/>
      <dgm:spPr/>
    </dgm:pt>
  </dgm:ptLst>
  <dgm:cxnLst>
    <dgm:cxn modelId="{B9691A4A-6680-0A4C-A1FC-6F65C62A3EF6}" srcId="{8EBFA212-62B8-7149-B637-2F7D6B503350}" destId="{A0A1B524-71B0-6D47-A2D9-55CD7FAA11DC}" srcOrd="0" destOrd="0" parTransId="{685883BA-AB21-8546-8274-B34BA289AF5E}" sibTransId="{1BBA60F3-CE6F-0F4D-9FC1-47A945209B5B}"/>
    <dgm:cxn modelId="{E8FB075D-1218-D445-A605-6577612287DF}" type="presOf" srcId="{63811051-0A57-2142-941C-520ADAD2FAAE}" destId="{95408123-0F40-8E4A-AD17-62BF0C9C6943}" srcOrd="0" destOrd="0" presId="urn:microsoft.com/office/officeart/2009/3/layout/HorizontalOrganizationChart#4"/>
    <dgm:cxn modelId="{9F21A343-6A8B-604E-B18F-4A2EF142B44D}" type="presOf" srcId="{C2C4CF3F-2D21-4047-A8A7-5AE79E9D9DF5}" destId="{A0224410-51A2-DF40-80FC-27DA2527D702}" srcOrd="0" destOrd="0" presId="urn:microsoft.com/office/officeart/2009/3/layout/HorizontalOrganizationChart#4"/>
    <dgm:cxn modelId="{E88F17EC-4FBB-FB43-B064-4E769E9801B2}" srcId="{8EBFA212-62B8-7149-B637-2F7D6B503350}" destId="{6CA5049D-EB13-194C-A651-AF3DF8F00AE6}" srcOrd="1" destOrd="0" parTransId="{00E8DCED-E9F1-7C44-8937-A036A847798E}" sibTransId="{1DC5E70F-222A-1D4E-8539-E0E366F42A93}"/>
    <dgm:cxn modelId="{D7235029-B98D-8A4B-895F-A914BE76F195}" type="presOf" srcId="{8EBFA212-62B8-7149-B637-2F7D6B503350}" destId="{3E0EB746-3148-9949-B8FD-840E01351369}" srcOrd="1" destOrd="0" presId="urn:microsoft.com/office/officeart/2009/3/layout/HorizontalOrganizationChart#4"/>
    <dgm:cxn modelId="{69E0D546-3198-E145-8A29-608C2F6BBB03}" type="presOf" srcId="{86178545-31CD-E648-AB24-1E0F4B8BFD9A}" destId="{030367F2-E3D7-284D-A436-9907FFD923A3}" srcOrd="0" destOrd="0" presId="urn:microsoft.com/office/officeart/2009/3/layout/HorizontalOrganizationChart#4"/>
    <dgm:cxn modelId="{5094DDBC-F37F-AA4C-B055-4DDACBD62021}" srcId="{8EBFA212-62B8-7149-B637-2F7D6B503350}" destId="{FEF9D8B7-EBC9-1043-AA6E-AAABC401CEE0}" srcOrd="2" destOrd="0" parTransId="{63811051-0A57-2142-941C-520ADAD2FAAE}" sibTransId="{C7C146E3-2FE2-5E44-A309-EEBAC6283587}"/>
    <dgm:cxn modelId="{C15722FA-5043-8344-AA9A-213AC2639E42}" type="presOf" srcId="{FEF9D8B7-EBC9-1043-AA6E-AAABC401CEE0}" destId="{E978176B-79D3-2A4B-AF31-E7DFF46473B4}" srcOrd="0" destOrd="0" presId="urn:microsoft.com/office/officeart/2009/3/layout/HorizontalOrganizationChart#4"/>
    <dgm:cxn modelId="{DC884B91-ADC4-0D44-9074-D2E3DFAF1ECD}" type="presOf" srcId="{00E8DCED-E9F1-7C44-8937-A036A847798E}" destId="{0AEEA0B6-2B3B-3B43-A4F4-CC858231D41E}" srcOrd="0" destOrd="0" presId="urn:microsoft.com/office/officeart/2009/3/layout/HorizontalOrganizationChart#4"/>
    <dgm:cxn modelId="{2A8F12A5-49DE-2B4F-AB5B-4F12A90A0CAC}" srcId="{11E8263E-5813-4B4F-84B4-5BD81530F423}" destId="{8EBFA212-62B8-7149-B637-2F7D6B503350}" srcOrd="0" destOrd="0" parTransId="{BAFC35EE-B5E6-7E46-BE7E-30348F9F88C3}" sibTransId="{6E1FDE08-E60A-4343-841B-4E7B2633CFCF}"/>
    <dgm:cxn modelId="{77BDCCB8-A3B9-2D43-96F8-240C598E43F5}" type="presOf" srcId="{11E8263E-5813-4B4F-84B4-5BD81530F423}" destId="{15CF5316-2686-D141-AC95-72F8F530057C}" srcOrd="0" destOrd="0" presId="urn:microsoft.com/office/officeart/2009/3/layout/HorizontalOrganizationChart#4"/>
    <dgm:cxn modelId="{0E937D24-C024-F943-A9FE-48061879A178}" type="presOf" srcId="{FEF9D8B7-EBC9-1043-AA6E-AAABC401CEE0}" destId="{E02B068E-E169-4445-94BD-FA8A1FEEF2FF}" srcOrd="1" destOrd="0" presId="urn:microsoft.com/office/officeart/2009/3/layout/HorizontalOrganizationChart#4"/>
    <dgm:cxn modelId="{CA90D7EA-8772-764D-B14C-F1692428873E}" type="presOf" srcId="{6CA5049D-EB13-194C-A651-AF3DF8F00AE6}" destId="{3EC63B08-CD88-BD41-B726-A82F6F6C76C0}" srcOrd="1" destOrd="0" presId="urn:microsoft.com/office/officeart/2009/3/layout/HorizontalOrganizationChart#4"/>
    <dgm:cxn modelId="{65AA7D2F-4F0F-9544-8517-9BACF7F44AB9}" type="presOf" srcId="{CF62AA2A-DCB5-2747-A0AD-DEC4F33BFD23}" destId="{7EBDA035-A8F7-F549-B219-EE254FB8B1D1}" srcOrd="0" destOrd="0" presId="urn:microsoft.com/office/officeart/2009/3/layout/HorizontalOrganizationChart#4"/>
    <dgm:cxn modelId="{669BEA42-C0F4-8643-BD9D-4C16F7F0065D}" type="presOf" srcId="{86178545-31CD-E648-AB24-1E0F4B8BFD9A}" destId="{D91D2AEB-7640-5A4C-B08F-F0877A65DF6D}" srcOrd="1" destOrd="0" presId="urn:microsoft.com/office/officeart/2009/3/layout/HorizontalOrganizationChart#4"/>
    <dgm:cxn modelId="{A5424F57-24A9-EA4F-8AE7-CC42770EAAB6}" type="presOf" srcId="{8EBFA212-62B8-7149-B637-2F7D6B503350}" destId="{497F4A0F-AB40-4C40-9682-D822D85923D0}" srcOrd="0" destOrd="0" presId="urn:microsoft.com/office/officeart/2009/3/layout/HorizontalOrganizationChart#4"/>
    <dgm:cxn modelId="{727AA5C2-55DE-F346-8902-8D05072B3EDC}" srcId="{8EBFA212-62B8-7149-B637-2F7D6B503350}" destId="{C2C4CF3F-2D21-4047-A8A7-5AE79E9D9DF5}" srcOrd="4" destOrd="0" parTransId="{446071F3-86CE-7041-891D-8430A3578E0E}" sibTransId="{69D7639D-F24E-7347-80AD-1606A38E8BAA}"/>
    <dgm:cxn modelId="{CCD2A5DB-288E-B047-95A6-2855C011AA88}" type="presOf" srcId="{685883BA-AB21-8546-8274-B34BA289AF5E}" destId="{F326DC07-1A5A-1F47-8105-4C74A0B9B064}" srcOrd="0" destOrd="0" presId="urn:microsoft.com/office/officeart/2009/3/layout/HorizontalOrganizationChart#4"/>
    <dgm:cxn modelId="{B565AE65-A8A5-634A-B51A-BB22D919CE8A}" type="presOf" srcId="{446071F3-86CE-7041-891D-8430A3578E0E}" destId="{AB6663D5-C570-094F-97E9-1AC417A12ABF}" srcOrd="0" destOrd="0" presId="urn:microsoft.com/office/officeart/2009/3/layout/HorizontalOrganizationChart#4"/>
    <dgm:cxn modelId="{CB466A48-BB3B-6745-8269-E2154FC3BD25}" type="presOf" srcId="{A0A1B524-71B0-6D47-A2D9-55CD7FAA11DC}" destId="{4678EC44-6B5E-3046-B1F2-D908BD7EBE68}" srcOrd="1" destOrd="0" presId="urn:microsoft.com/office/officeart/2009/3/layout/HorizontalOrganizationChart#4"/>
    <dgm:cxn modelId="{1443EE3F-CBEF-0747-8831-4A0829F88B3D}" type="presOf" srcId="{6CA5049D-EB13-194C-A651-AF3DF8F00AE6}" destId="{5C002DDE-6117-5347-AAC7-8925EAF7365F}" srcOrd="0" destOrd="0" presId="urn:microsoft.com/office/officeart/2009/3/layout/HorizontalOrganizationChart#4"/>
    <dgm:cxn modelId="{75706C63-5FEC-B44D-8D70-A24CF5A2583C}" type="presOf" srcId="{A0A1B524-71B0-6D47-A2D9-55CD7FAA11DC}" destId="{716F89CB-ED10-5F43-9A80-CA9AFD764E47}" srcOrd="0" destOrd="0" presId="urn:microsoft.com/office/officeart/2009/3/layout/HorizontalOrganizationChart#4"/>
    <dgm:cxn modelId="{9EF64E53-6299-F846-8559-1C90D9725DDE}" type="presOf" srcId="{C2C4CF3F-2D21-4047-A8A7-5AE79E9D9DF5}" destId="{2795F347-D56D-FE4E-BB5D-3EBE8B5FB1DD}" srcOrd="1" destOrd="0" presId="urn:microsoft.com/office/officeart/2009/3/layout/HorizontalOrganizationChart#4"/>
    <dgm:cxn modelId="{8DCC8757-CEF0-2F43-8ED9-F9656FF07926}" srcId="{8EBFA212-62B8-7149-B637-2F7D6B503350}" destId="{86178545-31CD-E648-AB24-1E0F4B8BFD9A}" srcOrd="3" destOrd="0" parTransId="{CF62AA2A-DCB5-2747-A0AD-DEC4F33BFD23}" sibTransId="{3A042FB5-EFB8-4448-AF9F-CE7DE777D055}"/>
    <dgm:cxn modelId="{FEB68034-1D19-AC4C-A217-465D08F77550}" type="presParOf" srcId="{15CF5316-2686-D141-AC95-72F8F530057C}" destId="{66A9754A-20F5-2A4C-8248-CD7CDE220518}" srcOrd="0" destOrd="0" presId="urn:microsoft.com/office/officeart/2009/3/layout/HorizontalOrganizationChart#4"/>
    <dgm:cxn modelId="{AE3C3FDD-12F4-3A48-AAA5-E620A65F6A1F}" type="presParOf" srcId="{66A9754A-20F5-2A4C-8248-CD7CDE220518}" destId="{3B0992F8-E850-9247-9696-EEE6C0D0E6DD}" srcOrd="0" destOrd="0" presId="urn:microsoft.com/office/officeart/2009/3/layout/HorizontalOrganizationChart#4"/>
    <dgm:cxn modelId="{954199AF-0FFB-BB40-A51C-8971EC6D57DD}" type="presParOf" srcId="{3B0992F8-E850-9247-9696-EEE6C0D0E6DD}" destId="{497F4A0F-AB40-4C40-9682-D822D85923D0}" srcOrd="0" destOrd="0" presId="urn:microsoft.com/office/officeart/2009/3/layout/HorizontalOrganizationChart#4"/>
    <dgm:cxn modelId="{2224E1BF-4EBF-014B-88E4-D699F74824DA}" type="presParOf" srcId="{3B0992F8-E850-9247-9696-EEE6C0D0E6DD}" destId="{3E0EB746-3148-9949-B8FD-840E01351369}" srcOrd="1" destOrd="0" presId="urn:microsoft.com/office/officeart/2009/3/layout/HorizontalOrganizationChart#4"/>
    <dgm:cxn modelId="{B25290A9-1317-0245-AE13-D50F9DD0F808}" type="presParOf" srcId="{66A9754A-20F5-2A4C-8248-CD7CDE220518}" destId="{CA6DC54D-6AB2-FE45-918E-5E71C8B048CC}" srcOrd="1" destOrd="0" presId="urn:microsoft.com/office/officeart/2009/3/layout/HorizontalOrganizationChart#4"/>
    <dgm:cxn modelId="{EE2C3794-7C02-C04D-B972-249817B72D3F}" type="presParOf" srcId="{CA6DC54D-6AB2-FE45-918E-5E71C8B048CC}" destId="{F326DC07-1A5A-1F47-8105-4C74A0B9B064}" srcOrd="0" destOrd="0" presId="urn:microsoft.com/office/officeart/2009/3/layout/HorizontalOrganizationChart#4"/>
    <dgm:cxn modelId="{802C47F5-3045-1A4C-98EB-DC3225270B62}" type="presParOf" srcId="{CA6DC54D-6AB2-FE45-918E-5E71C8B048CC}" destId="{603FF56D-A090-2546-A9E1-D57850FB080A}" srcOrd="1" destOrd="0" presId="urn:microsoft.com/office/officeart/2009/3/layout/HorizontalOrganizationChart#4"/>
    <dgm:cxn modelId="{5B9C43A6-0DFA-074D-917B-3F346BD8A132}" type="presParOf" srcId="{603FF56D-A090-2546-A9E1-D57850FB080A}" destId="{91E9696E-30CA-1E42-9B29-C1E9F91495AA}" srcOrd="0" destOrd="0" presId="urn:microsoft.com/office/officeart/2009/3/layout/HorizontalOrganizationChart#4"/>
    <dgm:cxn modelId="{4D3D61AE-49E0-8245-BF58-5D7363114878}" type="presParOf" srcId="{91E9696E-30CA-1E42-9B29-C1E9F91495AA}" destId="{716F89CB-ED10-5F43-9A80-CA9AFD764E47}" srcOrd="0" destOrd="0" presId="urn:microsoft.com/office/officeart/2009/3/layout/HorizontalOrganizationChart#4"/>
    <dgm:cxn modelId="{7D0A3A86-2FB2-AE43-97EE-3413AA2213D3}" type="presParOf" srcId="{91E9696E-30CA-1E42-9B29-C1E9F91495AA}" destId="{4678EC44-6B5E-3046-B1F2-D908BD7EBE68}" srcOrd="1" destOrd="0" presId="urn:microsoft.com/office/officeart/2009/3/layout/HorizontalOrganizationChart#4"/>
    <dgm:cxn modelId="{0A1177E8-0F07-6C4C-AD76-ACA58A755CEB}" type="presParOf" srcId="{603FF56D-A090-2546-A9E1-D57850FB080A}" destId="{B1A07CE7-A794-4045-9729-7BB5C5429B23}" srcOrd="1" destOrd="0" presId="urn:microsoft.com/office/officeart/2009/3/layout/HorizontalOrganizationChart#4"/>
    <dgm:cxn modelId="{8E0B08A3-1814-F640-9636-7A249F762430}" type="presParOf" srcId="{603FF56D-A090-2546-A9E1-D57850FB080A}" destId="{94CE055E-4B0E-AC48-AB62-57DA97507EE7}" srcOrd="2" destOrd="0" presId="urn:microsoft.com/office/officeart/2009/3/layout/HorizontalOrganizationChart#4"/>
    <dgm:cxn modelId="{D8CB6B8F-64C4-9249-A9DE-2EA89D1A702A}" type="presParOf" srcId="{CA6DC54D-6AB2-FE45-918E-5E71C8B048CC}" destId="{0AEEA0B6-2B3B-3B43-A4F4-CC858231D41E}" srcOrd="2" destOrd="0" presId="urn:microsoft.com/office/officeart/2009/3/layout/HorizontalOrganizationChart#4"/>
    <dgm:cxn modelId="{98B835F6-7CA4-FC40-AB0A-26B60867DD23}" type="presParOf" srcId="{CA6DC54D-6AB2-FE45-918E-5E71C8B048CC}" destId="{525090C8-6D0A-B849-9128-E6EC3B2A3975}" srcOrd="3" destOrd="0" presId="urn:microsoft.com/office/officeart/2009/3/layout/HorizontalOrganizationChart#4"/>
    <dgm:cxn modelId="{87F949DB-B31C-9D4A-95BF-CFA750E630D8}" type="presParOf" srcId="{525090C8-6D0A-B849-9128-E6EC3B2A3975}" destId="{1F8231E1-BBCA-504A-B6DA-E80B4BA32D72}" srcOrd="0" destOrd="0" presId="urn:microsoft.com/office/officeart/2009/3/layout/HorizontalOrganizationChart#4"/>
    <dgm:cxn modelId="{67613EFE-8F77-2C46-B3B7-DC17AAAB8B1A}" type="presParOf" srcId="{1F8231E1-BBCA-504A-B6DA-E80B4BA32D72}" destId="{5C002DDE-6117-5347-AAC7-8925EAF7365F}" srcOrd="0" destOrd="0" presId="urn:microsoft.com/office/officeart/2009/3/layout/HorizontalOrganizationChart#4"/>
    <dgm:cxn modelId="{3A85FFCC-FD88-BE4E-8691-5914EE711C23}" type="presParOf" srcId="{1F8231E1-BBCA-504A-B6DA-E80B4BA32D72}" destId="{3EC63B08-CD88-BD41-B726-A82F6F6C76C0}" srcOrd="1" destOrd="0" presId="urn:microsoft.com/office/officeart/2009/3/layout/HorizontalOrganizationChart#4"/>
    <dgm:cxn modelId="{F6BA84CD-CE83-3C43-B67E-082F7A2BEF89}" type="presParOf" srcId="{525090C8-6D0A-B849-9128-E6EC3B2A3975}" destId="{10A29716-8AA7-7F40-878E-C623622A6A51}" srcOrd="1" destOrd="0" presId="urn:microsoft.com/office/officeart/2009/3/layout/HorizontalOrganizationChart#4"/>
    <dgm:cxn modelId="{99C6DDB9-4885-2B4F-91A3-869295541D5B}" type="presParOf" srcId="{525090C8-6D0A-B849-9128-E6EC3B2A3975}" destId="{D26F483A-C812-DE40-A958-305ADA5CF425}" srcOrd="2" destOrd="0" presId="urn:microsoft.com/office/officeart/2009/3/layout/HorizontalOrganizationChart#4"/>
    <dgm:cxn modelId="{F033C0FB-6696-8A47-8CAC-9D623FE5DAD7}" type="presParOf" srcId="{CA6DC54D-6AB2-FE45-918E-5E71C8B048CC}" destId="{95408123-0F40-8E4A-AD17-62BF0C9C6943}" srcOrd="4" destOrd="0" presId="urn:microsoft.com/office/officeart/2009/3/layout/HorizontalOrganizationChart#4"/>
    <dgm:cxn modelId="{0CD584FF-C85B-4F4C-ACF9-A2A93E9926F6}" type="presParOf" srcId="{CA6DC54D-6AB2-FE45-918E-5E71C8B048CC}" destId="{547F2CCE-37E5-2844-8505-B361D2013BF2}" srcOrd="5" destOrd="0" presId="urn:microsoft.com/office/officeart/2009/3/layout/HorizontalOrganizationChart#4"/>
    <dgm:cxn modelId="{0DE6747E-3C54-F247-AA68-ABBE595DD144}" type="presParOf" srcId="{547F2CCE-37E5-2844-8505-B361D2013BF2}" destId="{88E66405-781E-7647-A714-1B6788D0B9AB}" srcOrd="0" destOrd="0" presId="urn:microsoft.com/office/officeart/2009/3/layout/HorizontalOrganizationChart#4"/>
    <dgm:cxn modelId="{2441B3CE-59E1-C343-BBA3-F097D231A2D9}" type="presParOf" srcId="{88E66405-781E-7647-A714-1B6788D0B9AB}" destId="{E978176B-79D3-2A4B-AF31-E7DFF46473B4}" srcOrd="0" destOrd="0" presId="urn:microsoft.com/office/officeart/2009/3/layout/HorizontalOrganizationChart#4"/>
    <dgm:cxn modelId="{F9958083-F351-E449-A262-B087B29FCC6F}" type="presParOf" srcId="{88E66405-781E-7647-A714-1B6788D0B9AB}" destId="{E02B068E-E169-4445-94BD-FA8A1FEEF2FF}" srcOrd="1" destOrd="0" presId="urn:microsoft.com/office/officeart/2009/3/layout/HorizontalOrganizationChart#4"/>
    <dgm:cxn modelId="{3D8331A1-3386-5249-86A9-54546D7E2C61}" type="presParOf" srcId="{547F2CCE-37E5-2844-8505-B361D2013BF2}" destId="{A9037ED2-12A6-E64D-B0DC-6EFD134DE9EB}" srcOrd="1" destOrd="0" presId="urn:microsoft.com/office/officeart/2009/3/layout/HorizontalOrganizationChart#4"/>
    <dgm:cxn modelId="{42E57348-0204-4A44-9182-E87A451D6939}" type="presParOf" srcId="{547F2CCE-37E5-2844-8505-B361D2013BF2}" destId="{412F0490-E404-9045-A6CA-FE8D2D0939BF}" srcOrd="2" destOrd="0" presId="urn:microsoft.com/office/officeart/2009/3/layout/HorizontalOrganizationChart#4"/>
    <dgm:cxn modelId="{C8F22429-E1FD-F844-BC0B-D8632B6D593B}" type="presParOf" srcId="{CA6DC54D-6AB2-FE45-918E-5E71C8B048CC}" destId="{7EBDA035-A8F7-F549-B219-EE254FB8B1D1}" srcOrd="6" destOrd="0" presId="urn:microsoft.com/office/officeart/2009/3/layout/HorizontalOrganizationChart#4"/>
    <dgm:cxn modelId="{B345E1BC-88D6-BB4F-B5EE-4D10A7F2EEE3}" type="presParOf" srcId="{CA6DC54D-6AB2-FE45-918E-5E71C8B048CC}" destId="{F7482756-8B3A-614F-83FF-02C1E2765FD2}" srcOrd="7" destOrd="0" presId="urn:microsoft.com/office/officeart/2009/3/layout/HorizontalOrganizationChart#4"/>
    <dgm:cxn modelId="{8C7B2C8E-4026-9B46-9647-AE7872FDE905}" type="presParOf" srcId="{F7482756-8B3A-614F-83FF-02C1E2765FD2}" destId="{1C8A1BBE-FA3E-7147-8A74-F45BD489EA02}" srcOrd="0" destOrd="0" presId="urn:microsoft.com/office/officeart/2009/3/layout/HorizontalOrganizationChart#4"/>
    <dgm:cxn modelId="{D2D95E0D-4369-284E-ACA6-4B9CB476322A}" type="presParOf" srcId="{1C8A1BBE-FA3E-7147-8A74-F45BD489EA02}" destId="{030367F2-E3D7-284D-A436-9907FFD923A3}" srcOrd="0" destOrd="0" presId="urn:microsoft.com/office/officeart/2009/3/layout/HorizontalOrganizationChart#4"/>
    <dgm:cxn modelId="{5FCFB6FB-E270-D648-967A-7A8EFA7D0B2E}" type="presParOf" srcId="{1C8A1BBE-FA3E-7147-8A74-F45BD489EA02}" destId="{D91D2AEB-7640-5A4C-B08F-F0877A65DF6D}" srcOrd="1" destOrd="0" presId="urn:microsoft.com/office/officeart/2009/3/layout/HorizontalOrganizationChart#4"/>
    <dgm:cxn modelId="{67ABF92D-8F1C-464C-AB1C-545F7DDE278C}" type="presParOf" srcId="{F7482756-8B3A-614F-83FF-02C1E2765FD2}" destId="{904E06A7-787F-7041-A365-90A4ED65BAE8}" srcOrd="1" destOrd="0" presId="urn:microsoft.com/office/officeart/2009/3/layout/HorizontalOrganizationChart#4"/>
    <dgm:cxn modelId="{225EDF59-1A9D-D24F-9EC2-35C28397DC33}" type="presParOf" srcId="{F7482756-8B3A-614F-83FF-02C1E2765FD2}" destId="{AB1CF969-C5CE-E546-92EE-A1FF7C42EEB2}" srcOrd="2" destOrd="0" presId="urn:microsoft.com/office/officeart/2009/3/layout/HorizontalOrganizationChart#4"/>
    <dgm:cxn modelId="{87E7C3DB-CF2C-3846-AE04-8DADB03976E1}" type="presParOf" srcId="{CA6DC54D-6AB2-FE45-918E-5E71C8B048CC}" destId="{AB6663D5-C570-094F-97E9-1AC417A12ABF}" srcOrd="8" destOrd="0" presId="urn:microsoft.com/office/officeart/2009/3/layout/HorizontalOrganizationChart#4"/>
    <dgm:cxn modelId="{F7809F2C-FFF3-0C4B-B78F-83AAFEF60668}" type="presParOf" srcId="{CA6DC54D-6AB2-FE45-918E-5E71C8B048CC}" destId="{921FB252-2411-224D-AB97-5175D57F4689}" srcOrd="9" destOrd="0" presId="urn:microsoft.com/office/officeart/2009/3/layout/HorizontalOrganizationChart#4"/>
    <dgm:cxn modelId="{FBB3DDF6-2BC6-9A43-95C1-CCB71A663D81}" type="presParOf" srcId="{921FB252-2411-224D-AB97-5175D57F4689}" destId="{358A7464-4BBA-E447-ACF2-FCE220654E0E}" srcOrd="0" destOrd="0" presId="urn:microsoft.com/office/officeart/2009/3/layout/HorizontalOrganizationChart#4"/>
    <dgm:cxn modelId="{796D9355-7834-F145-B076-02424E8FE38D}" type="presParOf" srcId="{358A7464-4BBA-E447-ACF2-FCE220654E0E}" destId="{A0224410-51A2-DF40-80FC-27DA2527D702}" srcOrd="0" destOrd="0" presId="urn:microsoft.com/office/officeart/2009/3/layout/HorizontalOrganizationChart#4"/>
    <dgm:cxn modelId="{480F5BAC-E4AD-2249-81F0-CB12EAE3C2F9}" type="presParOf" srcId="{358A7464-4BBA-E447-ACF2-FCE220654E0E}" destId="{2795F347-D56D-FE4E-BB5D-3EBE8B5FB1DD}" srcOrd="1" destOrd="0" presId="urn:microsoft.com/office/officeart/2009/3/layout/HorizontalOrganizationChart#4"/>
    <dgm:cxn modelId="{8686B370-004C-2D4B-84AE-9B1B24F94DBD}" type="presParOf" srcId="{921FB252-2411-224D-AB97-5175D57F4689}" destId="{93CC9F58-3F25-F340-870D-525A6B4AB161}" srcOrd="1" destOrd="0" presId="urn:microsoft.com/office/officeart/2009/3/layout/HorizontalOrganizationChart#4"/>
    <dgm:cxn modelId="{BAB75940-E347-204E-BD06-4B1E3F20DDE5}" type="presParOf" srcId="{921FB252-2411-224D-AB97-5175D57F4689}" destId="{DEA3C19D-84DF-6442-A80F-2503AD979041}" srcOrd="2" destOrd="0" presId="urn:microsoft.com/office/officeart/2009/3/layout/HorizontalOrganizationChart#4"/>
    <dgm:cxn modelId="{85BAF438-13E6-044A-8B9A-345C576865D9}" type="presParOf" srcId="{66A9754A-20F5-2A4C-8248-CD7CDE220518}" destId="{9434D5F5-EB4A-5544-8217-DC8A77E893C9}" srcOrd="2" destOrd="0" presId="urn:microsoft.com/office/officeart/2009/3/layout/HorizontalOrganizationChart#4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B6663D5-C570-094F-97E9-1AC417A12ABF}">
      <dsp:nvSpPr>
        <dsp:cNvPr id="0" name=""/>
        <dsp:cNvSpPr/>
      </dsp:nvSpPr>
      <dsp:spPr>
        <a:xfrm>
          <a:off x="4998950" y="2973400"/>
          <a:ext cx="587275" cy="252528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93637" y="0"/>
              </a:lnTo>
              <a:lnTo>
                <a:pt x="293637" y="2525285"/>
              </a:lnTo>
              <a:lnTo>
                <a:pt x="587275" y="2525285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EBDA035-A8F7-F549-B219-EE254FB8B1D1}">
      <dsp:nvSpPr>
        <dsp:cNvPr id="0" name=""/>
        <dsp:cNvSpPr/>
      </dsp:nvSpPr>
      <dsp:spPr>
        <a:xfrm>
          <a:off x="4998950" y="2973400"/>
          <a:ext cx="587275" cy="126264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93637" y="0"/>
              </a:lnTo>
              <a:lnTo>
                <a:pt x="293637" y="1262642"/>
              </a:lnTo>
              <a:lnTo>
                <a:pt x="587275" y="1262642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5408123-0F40-8E4A-AD17-62BF0C9C6943}">
      <dsp:nvSpPr>
        <dsp:cNvPr id="0" name=""/>
        <dsp:cNvSpPr/>
      </dsp:nvSpPr>
      <dsp:spPr>
        <a:xfrm>
          <a:off x="4998950" y="2927680"/>
          <a:ext cx="58727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87275" y="45720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AEEA0B6-2B3B-3B43-A4F4-CC858231D41E}">
      <dsp:nvSpPr>
        <dsp:cNvPr id="0" name=""/>
        <dsp:cNvSpPr/>
      </dsp:nvSpPr>
      <dsp:spPr>
        <a:xfrm>
          <a:off x="4998950" y="1710757"/>
          <a:ext cx="587275" cy="1262642"/>
        </a:xfrm>
        <a:custGeom>
          <a:avLst/>
          <a:gdLst/>
          <a:ahLst/>
          <a:cxnLst/>
          <a:rect l="0" t="0" r="0" b="0"/>
          <a:pathLst>
            <a:path>
              <a:moveTo>
                <a:pt x="0" y="1262642"/>
              </a:moveTo>
              <a:lnTo>
                <a:pt x="293637" y="1262642"/>
              </a:lnTo>
              <a:lnTo>
                <a:pt x="293637" y="0"/>
              </a:lnTo>
              <a:lnTo>
                <a:pt x="587275" y="0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326DC07-1A5A-1F47-8105-4C74A0B9B064}">
      <dsp:nvSpPr>
        <dsp:cNvPr id="0" name=""/>
        <dsp:cNvSpPr/>
      </dsp:nvSpPr>
      <dsp:spPr>
        <a:xfrm>
          <a:off x="4998950" y="448114"/>
          <a:ext cx="587275" cy="2525285"/>
        </a:xfrm>
        <a:custGeom>
          <a:avLst/>
          <a:gdLst/>
          <a:ahLst/>
          <a:cxnLst/>
          <a:rect l="0" t="0" r="0" b="0"/>
          <a:pathLst>
            <a:path>
              <a:moveTo>
                <a:pt x="0" y="2525285"/>
              </a:moveTo>
              <a:lnTo>
                <a:pt x="293637" y="2525285"/>
              </a:lnTo>
              <a:lnTo>
                <a:pt x="293637" y="0"/>
              </a:lnTo>
              <a:lnTo>
                <a:pt x="587275" y="0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97F4A0F-AB40-4C40-9682-D822D85923D0}">
      <dsp:nvSpPr>
        <dsp:cNvPr id="0" name=""/>
        <dsp:cNvSpPr/>
      </dsp:nvSpPr>
      <dsp:spPr>
        <a:xfrm>
          <a:off x="2062571" y="2525602"/>
          <a:ext cx="2936378" cy="89559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0" i="0" kern="12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第一章 （西方文学）古代文学 </a:t>
          </a:r>
          <a:endParaRPr lang="zh-CN" altLang="en-US" sz="2400" kern="1200" dirty="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sp:txBody>
      <dsp:txXfrm>
        <a:off x="2062571" y="2525602"/>
        <a:ext cx="2936378" cy="895595"/>
      </dsp:txXfrm>
    </dsp:sp>
    <dsp:sp modelId="{716F89CB-ED10-5F43-9A80-CA9AFD764E47}">
      <dsp:nvSpPr>
        <dsp:cNvPr id="0" name=""/>
        <dsp:cNvSpPr/>
      </dsp:nvSpPr>
      <dsp:spPr>
        <a:xfrm>
          <a:off x="5586225" y="316"/>
          <a:ext cx="2936378" cy="895595"/>
        </a:xfrm>
        <a:prstGeom prst="rect">
          <a:avLst/>
        </a:prstGeom>
        <a:solidFill>
          <a:srgbClr val="FF0000"/>
        </a:solidFill>
        <a:ln w="127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0" i="0" kern="12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西方古代文学 </a:t>
          </a:r>
          <a:endParaRPr lang="zh-CN" altLang="en-US" sz="2400" kern="1200" dirty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sp:txBody>
      <dsp:txXfrm>
        <a:off x="5586225" y="316"/>
        <a:ext cx="2936378" cy="895595"/>
      </dsp:txXfrm>
    </dsp:sp>
    <dsp:sp modelId="{5C002DDE-6117-5347-AAC7-8925EAF7365F}">
      <dsp:nvSpPr>
        <dsp:cNvPr id="0" name=""/>
        <dsp:cNvSpPr/>
      </dsp:nvSpPr>
      <dsp:spPr>
        <a:xfrm>
          <a:off x="5586225" y="1262959"/>
          <a:ext cx="2936378" cy="895595"/>
        </a:xfrm>
        <a:prstGeom prst="rect">
          <a:avLst/>
        </a:prstGeom>
        <a:solidFill>
          <a:srgbClr val="FF0000"/>
        </a:solidFill>
        <a:ln w="127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0" i="0" kern="120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第一节 概述 </a:t>
          </a:r>
          <a:endParaRPr lang="zh-CN" altLang="en-US" sz="2400" kern="120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sp:txBody>
      <dsp:txXfrm>
        <a:off x="5586225" y="1262959"/>
        <a:ext cx="2936378" cy="895595"/>
      </dsp:txXfrm>
    </dsp:sp>
    <dsp:sp modelId="{E978176B-79D3-2A4B-AF31-E7DFF46473B4}">
      <dsp:nvSpPr>
        <dsp:cNvPr id="0" name=""/>
        <dsp:cNvSpPr/>
      </dsp:nvSpPr>
      <dsp:spPr>
        <a:xfrm>
          <a:off x="5586225" y="2525602"/>
          <a:ext cx="2936378" cy="89559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0" i="0" kern="12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第二节 古希腊神话 </a:t>
          </a:r>
          <a:endParaRPr lang="zh-CN" altLang="en-US" sz="2400" kern="1200" dirty="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sp:txBody>
      <dsp:txXfrm>
        <a:off x="5586225" y="2525602"/>
        <a:ext cx="2936378" cy="895595"/>
      </dsp:txXfrm>
    </dsp:sp>
    <dsp:sp modelId="{030367F2-E3D7-284D-A436-9907FFD923A3}">
      <dsp:nvSpPr>
        <dsp:cNvPr id="0" name=""/>
        <dsp:cNvSpPr/>
      </dsp:nvSpPr>
      <dsp:spPr>
        <a:xfrm>
          <a:off x="5586225" y="3788245"/>
          <a:ext cx="2936378" cy="89559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0" i="0" kern="120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第三节 荷马史诗 </a:t>
          </a:r>
          <a:endParaRPr lang="zh-CN" altLang="en-US" sz="2400" kern="120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sp:txBody>
      <dsp:txXfrm>
        <a:off x="5586225" y="3788245"/>
        <a:ext cx="2936378" cy="895595"/>
      </dsp:txXfrm>
    </dsp:sp>
    <dsp:sp modelId="{A0224410-51A2-DF40-80FC-27DA2527D702}">
      <dsp:nvSpPr>
        <dsp:cNvPr id="0" name=""/>
        <dsp:cNvSpPr/>
      </dsp:nvSpPr>
      <dsp:spPr>
        <a:xfrm>
          <a:off x="5586225" y="5050887"/>
          <a:ext cx="2936378" cy="89559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0" i="0" kern="120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第四节 古希腊戏剧 </a:t>
          </a:r>
          <a:endParaRPr lang="zh-CN" altLang="en-US" sz="2400" kern="120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sp:txBody>
      <dsp:txXfrm>
        <a:off x="5586225" y="5050887"/>
        <a:ext cx="2936378" cy="89559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B6663D5-C570-094F-97E9-1AC417A12ABF}">
      <dsp:nvSpPr>
        <dsp:cNvPr id="0" name=""/>
        <dsp:cNvSpPr/>
      </dsp:nvSpPr>
      <dsp:spPr>
        <a:xfrm>
          <a:off x="4998950" y="2973400"/>
          <a:ext cx="587275" cy="252528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93637" y="0"/>
              </a:lnTo>
              <a:lnTo>
                <a:pt x="293637" y="2525285"/>
              </a:lnTo>
              <a:lnTo>
                <a:pt x="587275" y="2525285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EBDA035-A8F7-F549-B219-EE254FB8B1D1}">
      <dsp:nvSpPr>
        <dsp:cNvPr id="0" name=""/>
        <dsp:cNvSpPr/>
      </dsp:nvSpPr>
      <dsp:spPr>
        <a:xfrm>
          <a:off x="4998950" y="2973400"/>
          <a:ext cx="587275" cy="126264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93637" y="0"/>
              </a:lnTo>
              <a:lnTo>
                <a:pt x="293637" y="1262642"/>
              </a:lnTo>
              <a:lnTo>
                <a:pt x="587275" y="1262642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5408123-0F40-8E4A-AD17-62BF0C9C6943}">
      <dsp:nvSpPr>
        <dsp:cNvPr id="0" name=""/>
        <dsp:cNvSpPr/>
      </dsp:nvSpPr>
      <dsp:spPr>
        <a:xfrm>
          <a:off x="4998950" y="2927680"/>
          <a:ext cx="58727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87275" y="45720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AEEA0B6-2B3B-3B43-A4F4-CC858231D41E}">
      <dsp:nvSpPr>
        <dsp:cNvPr id="0" name=""/>
        <dsp:cNvSpPr/>
      </dsp:nvSpPr>
      <dsp:spPr>
        <a:xfrm>
          <a:off x="4998950" y="1710757"/>
          <a:ext cx="587275" cy="1262642"/>
        </a:xfrm>
        <a:custGeom>
          <a:avLst/>
          <a:gdLst/>
          <a:ahLst/>
          <a:cxnLst/>
          <a:rect l="0" t="0" r="0" b="0"/>
          <a:pathLst>
            <a:path>
              <a:moveTo>
                <a:pt x="0" y="1262642"/>
              </a:moveTo>
              <a:lnTo>
                <a:pt x="293637" y="1262642"/>
              </a:lnTo>
              <a:lnTo>
                <a:pt x="293637" y="0"/>
              </a:lnTo>
              <a:lnTo>
                <a:pt x="587275" y="0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326DC07-1A5A-1F47-8105-4C74A0B9B064}">
      <dsp:nvSpPr>
        <dsp:cNvPr id="0" name=""/>
        <dsp:cNvSpPr/>
      </dsp:nvSpPr>
      <dsp:spPr>
        <a:xfrm>
          <a:off x="4998950" y="448114"/>
          <a:ext cx="587275" cy="2525285"/>
        </a:xfrm>
        <a:custGeom>
          <a:avLst/>
          <a:gdLst/>
          <a:ahLst/>
          <a:cxnLst/>
          <a:rect l="0" t="0" r="0" b="0"/>
          <a:pathLst>
            <a:path>
              <a:moveTo>
                <a:pt x="0" y="2525285"/>
              </a:moveTo>
              <a:lnTo>
                <a:pt x="293637" y="2525285"/>
              </a:lnTo>
              <a:lnTo>
                <a:pt x="293637" y="0"/>
              </a:lnTo>
              <a:lnTo>
                <a:pt x="587275" y="0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97F4A0F-AB40-4C40-9682-D822D85923D0}">
      <dsp:nvSpPr>
        <dsp:cNvPr id="0" name=""/>
        <dsp:cNvSpPr/>
      </dsp:nvSpPr>
      <dsp:spPr>
        <a:xfrm>
          <a:off x="2062571" y="2525602"/>
          <a:ext cx="2936378" cy="89559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0" i="0" kern="12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第一章 （西方文学）古代文学 </a:t>
          </a:r>
          <a:endParaRPr lang="zh-CN" altLang="en-US" sz="2400" kern="1200" dirty="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sp:txBody>
      <dsp:txXfrm>
        <a:off x="2062571" y="2525602"/>
        <a:ext cx="2936378" cy="895595"/>
      </dsp:txXfrm>
    </dsp:sp>
    <dsp:sp modelId="{716F89CB-ED10-5F43-9A80-CA9AFD764E47}">
      <dsp:nvSpPr>
        <dsp:cNvPr id="0" name=""/>
        <dsp:cNvSpPr/>
      </dsp:nvSpPr>
      <dsp:spPr>
        <a:xfrm>
          <a:off x="5586225" y="316"/>
          <a:ext cx="2936378" cy="89559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0" i="0" kern="12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西方古代文学 </a:t>
          </a:r>
          <a:endParaRPr lang="zh-CN" altLang="en-US" sz="2400" kern="1200" dirty="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sp:txBody>
      <dsp:txXfrm>
        <a:off x="5586225" y="316"/>
        <a:ext cx="2936378" cy="895595"/>
      </dsp:txXfrm>
    </dsp:sp>
    <dsp:sp modelId="{5C002DDE-6117-5347-AAC7-8925EAF7365F}">
      <dsp:nvSpPr>
        <dsp:cNvPr id="0" name=""/>
        <dsp:cNvSpPr/>
      </dsp:nvSpPr>
      <dsp:spPr>
        <a:xfrm>
          <a:off x="5586225" y="1262959"/>
          <a:ext cx="2936378" cy="89559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0" i="0" kern="120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第一节 概述 </a:t>
          </a:r>
          <a:endParaRPr lang="zh-CN" altLang="en-US" sz="2400" kern="120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sp:txBody>
      <dsp:txXfrm>
        <a:off x="5586225" y="1262959"/>
        <a:ext cx="2936378" cy="895595"/>
      </dsp:txXfrm>
    </dsp:sp>
    <dsp:sp modelId="{E978176B-79D3-2A4B-AF31-E7DFF46473B4}">
      <dsp:nvSpPr>
        <dsp:cNvPr id="0" name=""/>
        <dsp:cNvSpPr/>
      </dsp:nvSpPr>
      <dsp:spPr>
        <a:xfrm>
          <a:off x="5586225" y="2525602"/>
          <a:ext cx="2936378" cy="895595"/>
        </a:xfrm>
        <a:prstGeom prst="rect">
          <a:avLst/>
        </a:prstGeom>
        <a:solidFill>
          <a:srgbClr val="FF0000"/>
        </a:solidFill>
        <a:ln w="127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0" i="0" kern="120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第二节 古希腊神话 </a:t>
          </a:r>
          <a:endParaRPr lang="zh-CN" altLang="en-US" sz="2400" kern="120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sp:txBody>
      <dsp:txXfrm>
        <a:off x="5586225" y="2525602"/>
        <a:ext cx="2936378" cy="895595"/>
      </dsp:txXfrm>
    </dsp:sp>
    <dsp:sp modelId="{030367F2-E3D7-284D-A436-9907FFD923A3}">
      <dsp:nvSpPr>
        <dsp:cNvPr id="0" name=""/>
        <dsp:cNvSpPr/>
      </dsp:nvSpPr>
      <dsp:spPr>
        <a:xfrm>
          <a:off x="5586225" y="3788245"/>
          <a:ext cx="2936378" cy="89559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0" i="0" kern="120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第三节 荷马史诗 </a:t>
          </a:r>
          <a:endParaRPr lang="zh-CN" altLang="en-US" sz="2400" kern="120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sp:txBody>
      <dsp:txXfrm>
        <a:off x="5586225" y="3788245"/>
        <a:ext cx="2936378" cy="895595"/>
      </dsp:txXfrm>
    </dsp:sp>
    <dsp:sp modelId="{A0224410-51A2-DF40-80FC-27DA2527D702}">
      <dsp:nvSpPr>
        <dsp:cNvPr id="0" name=""/>
        <dsp:cNvSpPr/>
      </dsp:nvSpPr>
      <dsp:spPr>
        <a:xfrm>
          <a:off x="5586225" y="5050887"/>
          <a:ext cx="2936378" cy="89559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0" i="0" kern="120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第四节 古希腊戏剧 </a:t>
          </a:r>
          <a:endParaRPr lang="zh-CN" altLang="en-US" sz="2400" kern="120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sp:txBody>
      <dsp:txXfrm>
        <a:off x="5586225" y="5050887"/>
        <a:ext cx="2936378" cy="89559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B6663D5-C570-094F-97E9-1AC417A12ABF}">
      <dsp:nvSpPr>
        <dsp:cNvPr id="0" name=""/>
        <dsp:cNvSpPr/>
      </dsp:nvSpPr>
      <dsp:spPr>
        <a:xfrm>
          <a:off x="4998950" y="2973400"/>
          <a:ext cx="587275" cy="252528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93637" y="0"/>
              </a:lnTo>
              <a:lnTo>
                <a:pt x="293637" y="2525285"/>
              </a:lnTo>
              <a:lnTo>
                <a:pt x="587275" y="2525285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EBDA035-A8F7-F549-B219-EE254FB8B1D1}">
      <dsp:nvSpPr>
        <dsp:cNvPr id="0" name=""/>
        <dsp:cNvSpPr/>
      </dsp:nvSpPr>
      <dsp:spPr>
        <a:xfrm>
          <a:off x="4998950" y="2973400"/>
          <a:ext cx="587275" cy="126264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93637" y="0"/>
              </a:lnTo>
              <a:lnTo>
                <a:pt x="293637" y="1262642"/>
              </a:lnTo>
              <a:lnTo>
                <a:pt x="587275" y="1262642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5408123-0F40-8E4A-AD17-62BF0C9C6943}">
      <dsp:nvSpPr>
        <dsp:cNvPr id="0" name=""/>
        <dsp:cNvSpPr/>
      </dsp:nvSpPr>
      <dsp:spPr>
        <a:xfrm>
          <a:off x="4998950" y="2927680"/>
          <a:ext cx="58727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87275" y="45720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AEEA0B6-2B3B-3B43-A4F4-CC858231D41E}">
      <dsp:nvSpPr>
        <dsp:cNvPr id="0" name=""/>
        <dsp:cNvSpPr/>
      </dsp:nvSpPr>
      <dsp:spPr>
        <a:xfrm>
          <a:off x="4998950" y="1710757"/>
          <a:ext cx="587275" cy="1262642"/>
        </a:xfrm>
        <a:custGeom>
          <a:avLst/>
          <a:gdLst/>
          <a:ahLst/>
          <a:cxnLst/>
          <a:rect l="0" t="0" r="0" b="0"/>
          <a:pathLst>
            <a:path>
              <a:moveTo>
                <a:pt x="0" y="1262642"/>
              </a:moveTo>
              <a:lnTo>
                <a:pt x="293637" y="1262642"/>
              </a:lnTo>
              <a:lnTo>
                <a:pt x="293637" y="0"/>
              </a:lnTo>
              <a:lnTo>
                <a:pt x="587275" y="0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326DC07-1A5A-1F47-8105-4C74A0B9B064}">
      <dsp:nvSpPr>
        <dsp:cNvPr id="0" name=""/>
        <dsp:cNvSpPr/>
      </dsp:nvSpPr>
      <dsp:spPr>
        <a:xfrm>
          <a:off x="4998950" y="448114"/>
          <a:ext cx="587275" cy="2525285"/>
        </a:xfrm>
        <a:custGeom>
          <a:avLst/>
          <a:gdLst/>
          <a:ahLst/>
          <a:cxnLst/>
          <a:rect l="0" t="0" r="0" b="0"/>
          <a:pathLst>
            <a:path>
              <a:moveTo>
                <a:pt x="0" y="2525285"/>
              </a:moveTo>
              <a:lnTo>
                <a:pt x="293637" y="2525285"/>
              </a:lnTo>
              <a:lnTo>
                <a:pt x="293637" y="0"/>
              </a:lnTo>
              <a:lnTo>
                <a:pt x="587275" y="0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97F4A0F-AB40-4C40-9682-D822D85923D0}">
      <dsp:nvSpPr>
        <dsp:cNvPr id="0" name=""/>
        <dsp:cNvSpPr/>
      </dsp:nvSpPr>
      <dsp:spPr>
        <a:xfrm>
          <a:off x="2062571" y="2525602"/>
          <a:ext cx="2936378" cy="89559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0" i="0" kern="12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第一章 （西方文学）古代文学 </a:t>
          </a:r>
          <a:endParaRPr lang="zh-CN" altLang="en-US" sz="2400" kern="1200" dirty="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sp:txBody>
      <dsp:txXfrm>
        <a:off x="2062571" y="2525602"/>
        <a:ext cx="2936378" cy="895595"/>
      </dsp:txXfrm>
    </dsp:sp>
    <dsp:sp modelId="{716F89CB-ED10-5F43-9A80-CA9AFD764E47}">
      <dsp:nvSpPr>
        <dsp:cNvPr id="0" name=""/>
        <dsp:cNvSpPr/>
      </dsp:nvSpPr>
      <dsp:spPr>
        <a:xfrm>
          <a:off x="5586225" y="316"/>
          <a:ext cx="2936378" cy="89559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0" i="0" kern="12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西方古代文学 </a:t>
          </a:r>
          <a:endParaRPr lang="zh-CN" altLang="en-US" sz="2400" kern="1200" dirty="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sp:txBody>
      <dsp:txXfrm>
        <a:off x="5586225" y="316"/>
        <a:ext cx="2936378" cy="895595"/>
      </dsp:txXfrm>
    </dsp:sp>
    <dsp:sp modelId="{5C002DDE-6117-5347-AAC7-8925EAF7365F}">
      <dsp:nvSpPr>
        <dsp:cNvPr id="0" name=""/>
        <dsp:cNvSpPr/>
      </dsp:nvSpPr>
      <dsp:spPr>
        <a:xfrm>
          <a:off x="5586225" y="1262959"/>
          <a:ext cx="2936378" cy="89559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0" i="0" kern="120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第一节 概述 </a:t>
          </a:r>
          <a:endParaRPr lang="zh-CN" altLang="en-US" sz="2400" kern="120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sp:txBody>
      <dsp:txXfrm>
        <a:off x="5586225" y="1262959"/>
        <a:ext cx="2936378" cy="895595"/>
      </dsp:txXfrm>
    </dsp:sp>
    <dsp:sp modelId="{E978176B-79D3-2A4B-AF31-E7DFF46473B4}">
      <dsp:nvSpPr>
        <dsp:cNvPr id="0" name=""/>
        <dsp:cNvSpPr/>
      </dsp:nvSpPr>
      <dsp:spPr>
        <a:xfrm>
          <a:off x="5586225" y="2525602"/>
          <a:ext cx="2936378" cy="89559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0" i="0" kern="120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第二节 古希腊神话 </a:t>
          </a:r>
          <a:endParaRPr lang="zh-CN" altLang="en-US" sz="2400" kern="120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sp:txBody>
      <dsp:txXfrm>
        <a:off x="5586225" y="2525602"/>
        <a:ext cx="2936378" cy="895595"/>
      </dsp:txXfrm>
    </dsp:sp>
    <dsp:sp modelId="{030367F2-E3D7-284D-A436-9907FFD923A3}">
      <dsp:nvSpPr>
        <dsp:cNvPr id="0" name=""/>
        <dsp:cNvSpPr/>
      </dsp:nvSpPr>
      <dsp:spPr>
        <a:xfrm>
          <a:off x="5586225" y="3788245"/>
          <a:ext cx="2936378" cy="895595"/>
        </a:xfrm>
        <a:prstGeom prst="rect">
          <a:avLst/>
        </a:prstGeom>
        <a:solidFill>
          <a:srgbClr val="FF0000"/>
        </a:solidFill>
        <a:ln w="127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0" i="0" kern="120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第三节 荷马史诗 </a:t>
          </a:r>
          <a:endParaRPr lang="zh-CN" altLang="en-US" sz="2400" kern="120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sp:txBody>
      <dsp:txXfrm>
        <a:off x="5586225" y="3788245"/>
        <a:ext cx="2936378" cy="895595"/>
      </dsp:txXfrm>
    </dsp:sp>
    <dsp:sp modelId="{A0224410-51A2-DF40-80FC-27DA2527D702}">
      <dsp:nvSpPr>
        <dsp:cNvPr id="0" name=""/>
        <dsp:cNvSpPr/>
      </dsp:nvSpPr>
      <dsp:spPr>
        <a:xfrm>
          <a:off x="5586225" y="5050887"/>
          <a:ext cx="2936378" cy="89559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0" i="0" kern="120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第四节 古希腊戏剧 </a:t>
          </a:r>
          <a:endParaRPr lang="zh-CN" altLang="en-US" sz="2400" kern="120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sp:txBody>
      <dsp:txXfrm>
        <a:off x="5586225" y="5050887"/>
        <a:ext cx="2936378" cy="89559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B6663D5-C570-094F-97E9-1AC417A12ABF}">
      <dsp:nvSpPr>
        <dsp:cNvPr id="0" name=""/>
        <dsp:cNvSpPr/>
      </dsp:nvSpPr>
      <dsp:spPr>
        <a:xfrm>
          <a:off x="4998950" y="2973400"/>
          <a:ext cx="587275" cy="252528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93637" y="0"/>
              </a:lnTo>
              <a:lnTo>
                <a:pt x="293637" y="2525285"/>
              </a:lnTo>
              <a:lnTo>
                <a:pt x="587275" y="2525285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EBDA035-A8F7-F549-B219-EE254FB8B1D1}">
      <dsp:nvSpPr>
        <dsp:cNvPr id="0" name=""/>
        <dsp:cNvSpPr/>
      </dsp:nvSpPr>
      <dsp:spPr>
        <a:xfrm>
          <a:off x="4998950" y="2973400"/>
          <a:ext cx="587275" cy="126264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93637" y="0"/>
              </a:lnTo>
              <a:lnTo>
                <a:pt x="293637" y="1262642"/>
              </a:lnTo>
              <a:lnTo>
                <a:pt x="587275" y="1262642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5408123-0F40-8E4A-AD17-62BF0C9C6943}">
      <dsp:nvSpPr>
        <dsp:cNvPr id="0" name=""/>
        <dsp:cNvSpPr/>
      </dsp:nvSpPr>
      <dsp:spPr>
        <a:xfrm>
          <a:off x="4998950" y="2927680"/>
          <a:ext cx="58727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87275" y="45720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AEEA0B6-2B3B-3B43-A4F4-CC858231D41E}">
      <dsp:nvSpPr>
        <dsp:cNvPr id="0" name=""/>
        <dsp:cNvSpPr/>
      </dsp:nvSpPr>
      <dsp:spPr>
        <a:xfrm>
          <a:off x="4998950" y="1710757"/>
          <a:ext cx="587275" cy="1262642"/>
        </a:xfrm>
        <a:custGeom>
          <a:avLst/>
          <a:gdLst/>
          <a:ahLst/>
          <a:cxnLst/>
          <a:rect l="0" t="0" r="0" b="0"/>
          <a:pathLst>
            <a:path>
              <a:moveTo>
                <a:pt x="0" y="1262642"/>
              </a:moveTo>
              <a:lnTo>
                <a:pt x="293637" y="1262642"/>
              </a:lnTo>
              <a:lnTo>
                <a:pt x="293637" y="0"/>
              </a:lnTo>
              <a:lnTo>
                <a:pt x="587275" y="0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326DC07-1A5A-1F47-8105-4C74A0B9B064}">
      <dsp:nvSpPr>
        <dsp:cNvPr id="0" name=""/>
        <dsp:cNvSpPr/>
      </dsp:nvSpPr>
      <dsp:spPr>
        <a:xfrm>
          <a:off x="4998950" y="448114"/>
          <a:ext cx="587275" cy="2525285"/>
        </a:xfrm>
        <a:custGeom>
          <a:avLst/>
          <a:gdLst/>
          <a:ahLst/>
          <a:cxnLst/>
          <a:rect l="0" t="0" r="0" b="0"/>
          <a:pathLst>
            <a:path>
              <a:moveTo>
                <a:pt x="0" y="2525285"/>
              </a:moveTo>
              <a:lnTo>
                <a:pt x="293637" y="2525285"/>
              </a:lnTo>
              <a:lnTo>
                <a:pt x="293637" y="0"/>
              </a:lnTo>
              <a:lnTo>
                <a:pt x="587275" y="0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97F4A0F-AB40-4C40-9682-D822D85923D0}">
      <dsp:nvSpPr>
        <dsp:cNvPr id="0" name=""/>
        <dsp:cNvSpPr/>
      </dsp:nvSpPr>
      <dsp:spPr>
        <a:xfrm>
          <a:off x="2062571" y="2525602"/>
          <a:ext cx="2936378" cy="89559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0" i="0" kern="12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第一章 （西方文学）古代文学 </a:t>
          </a:r>
          <a:endParaRPr lang="zh-CN" altLang="en-US" sz="2400" kern="1200" dirty="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sp:txBody>
      <dsp:txXfrm>
        <a:off x="2062571" y="2525602"/>
        <a:ext cx="2936378" cy="895595"/>
      </dsp:txXfrm>
    </dsp:sp>
    <dsp:sp modelId="{716F89CB-ED10-5F43-9A80-CA9AFD764E47}">
      <dsp:nvSpPr>
        <dsp:cNvPr id="0" name=""/>
        <dsp:cNvSpPr/>
      </dsp:nvSpPr>
      <dsp:spPr>
        <a:xfrm>
          <a:off x="5586225" y="316"/>
          <a:ext cx="2936378" cy="89559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0" i="0" kern="12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西方古代文学 </a:t>
          </a:r>
          <a:endParaRPr lang="zh-CN" altLang="en-US" sz="2400" kern="1200" dirty="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sp:txBody>
      <dsp:txXfrm>
        <a:off x="5586225" y="316"/>
        <a:ext cx="2936378" cy="895595"/>
      </dsp:txXfrm>
    </dsp:sp>
    <dsp:sp modelId="{5C002DDE-6117-5347-AAC7-8925EAF7365F}">
      <dsp:nvSpPr>
        <dsp:cNvPr id="0" name=""/>
        <dsp:cNvSpPr/>
      </dsp:nvSpPr>
      <dsp:spPr>
        <a:xfrm>
          <a:off x="5586225" y="1262959"/>
          <a:ext cx="2936378" cy="89559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0" i="0" kern="120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第一节 概述 </a:t>
          </a:r>
          <a:endParaRPr lang="zh-CN" altLang="en-US" sz="2400" kern="120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sp:txBody>
      <dsp:txXfrm>
        <a:off x="5586225" y="1262959"/>
        <a:ext cx="2936378" cy="895595"/>
      </dsp:txXfrm>
    </dsp:sp>
    <dsp:sp modelId="{E978176B-79D3-2A4B-AF31-E7DFF46473B4}">
      <dsp:nvSpPr>
        <dsp:cNvPr id="0" name=""/>
        <dsp:cNvSpPr/>
      </dsp:nvSpPr>
      <dsp:spPr>
        <a:xfrm>
          <a:off x="5586225" y="2525602"/>
          <a:ext cx="2936378" cy="89559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0" i="0" kern="120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第二节 古希腊神话 </a:t>
          </a:r>
          <a:endParaRPr lang="zh-CN" altLang="en-US" sz="2400" kern="120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sp:txBody>
      <dsp:txXfrm>
        <a:off x="5586225" y="2525602"/>
        <a:ext cx="2936378" cy="895595"/>
      </dsp:txXfrm>
    </dsp:sp>
    <dsp:sp modelId="{030367F2-E3D7-284D-A436-9907FFD923A3}">
      <dsp:nvSpPr>
        <dsp:cNvPr id="0" name=""/>
        <dsp:cNvSpPr/>
      </dsp:nvSpPr>
      <dsp:spPr>
        <a:xfrm>
          <a:off x="5586225" y="3788245"/>
          <a:ext cx="2936378" cy="89559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0" i="0" kern="120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第三节 荷马史诗 </a:t>
          </a:r>
          <a:endParaRPr lang="zh-CN" altLang="en-US" sz="2400" kern="120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sp:txBody>
      <dsp:txXfrm>
        <a:off x="5586225" y="3788245"/>
        <a:ext cx="2936378" cy="895595"/>
      </dsp:txXfrm>
    </dsp:sp>
    <dsp:sp modelId="{A0224410-51A2-DF40-80FC-27DA2527D702}">
      <dsp:nvSpPr>
        <dsp:cNvPr id="0" name=""/>
        <dsp:cNvSpPr/>
      </dsp:nvSpPr>
      <dsp:spPr>
        <a:xfrm>
          <a:off x="5586225" y="5050887"/>
          <a:ext cx="2936378" cy="895595"/>
        </a:xfrm>
        <a:prstGeom prst="rect">
          <a:avLst/>
        </a:prstGeom>
        <a:solidFill>
          <a:srgbClr val="FF0000"/>
        </a:solidFill>
        <a:ln w="127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0" i="0" kern="12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第四节 古希腊戏剧 </a:t>
          </a:r>
          <a:endParaRPr lang="zh-CN" altLang="en-US" sz="2400" kern="1200" dirty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sp:txBody>
      <dsp:txXfrm>
        <a:off x="5586225" y="5050887"/>
        <a:ext cx="2936378" cy="89559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HorizontalOrganizationChart#1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3/layout/HorizontalOrganizationChart#2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9/3/layout/HorizontalOrganizationChart#3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9/3/layout/HorizontalOrganizationChart#4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#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#2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#3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#4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buFont typeface="Arial" panose="020B0604020202020204" pitchFamily="34" charset="0"/>
              <a:buNone/>
              <a:defRPr kumimoji="1" sz="120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buFont typeface="Arial" panose="020B0604020202020204" pitchFamily="34" charset="0"/>
              <a:buNone/>
              <a:defRPr kumimoji="1" sz="1200"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A324A233-43A4-D341-886C-2DB5C0DF7C30}" type="datetimeFigureOut">
              <a:rPr kumimoji="1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20/10/27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buFont typeface="Arial" panose="020B0604020202020204" pitchFamily="34" charset="0"/>
              <a:buNone/>
              <a:defRPr kumimoji="1" sz="120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hangingPunct="1">
              <a:buFont typeface="Arial" panose="020B0604020202020204" pitchFamily="34" charset="0"/>
              <a:buNone/>
              <a:defRPr kumimoji="1" sz="1200"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85B9506-6D32-744E-8D87-A81145278A24}" type="slidenum">
              <a:rPr kumimoji="1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buFont typeface="Arial" panose="020B0604020202020204" pitchFamily="34" charset="0"/>
              <a:buNone/>
              <a:defRPr sz="1200" noProof="1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buFont typeface="Arial" panose="020B0604020202020204" pitchFamily="34" charset="0"/>
              <a:buNone/>
              <a:defRPr sz="1200" noProof="1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E11D0CB0-D550-A840-89F6-0F69F4FC3506}" type="datetimeFigureOut">
              <a:rPr kumimoji="0" lang="zh-CN" altLang="en-US" sz="12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20/10/27</a:t>
            </a:fld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148" name="幻灯片图像占位符 3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149" name="备注占位符 4"/>
          <p:cNvSpPr>
            <a:spLocks noGrp="1"/>
          </p:cNvSpPr>
          <p:nvPr>
            <p:ph type="body" sz="quarter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 indent="0"/>
            <a:r>
              <a:rPr lang="zh-CN" altLang="en-US"/>
              <a:t>第二级</a:t>
            </a:r>
          </a:p>
          <a:p>
            <a:pPr lvl="2" indent="0"/>
            <a:r>
              <a:rPr lang="zh-CN" altLang="en-US"/>
              <a:t>第三级</a:t>
            </a:r>
          </a:p>
          <a:p>
            <a:pPr lvl="3" indent="0"/>
            <a:r>
              <a:rPr lang="zh-CN" altLang="en-US"/>
              <a:t>第四级</a:t>
            </a:r>
          </a:p>
          <a:p>
            <a:pPr lvl="4" indent="0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buFont typeface="Arial" panose="020B0604020202020204" pitchFamily="34" charset="0"/>
              <a:buNone/>
              <a:defRPr sz="1200" noProof="1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hangingPunct="1">
              <a:buFont typeface="Arial" panose="020B0604020202020204" pitchFamily="34" charset="0"/>
              <a:buNone/>
              <a:defRPr sz="1200" noProof="1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A7251818-2D98-4E44-9E13-9ACD4DAB638C}" type="slidenum">
              <a:rPr kumimoji="0" lang="zh-CN" altLang="en-US" sz="12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242" name="备注占位符 2"/>
          <p:cNvSpPr>
            <a:spLocks noGrp="1"/>
          </p:cNvSpPr>
          <p:nvPr>
            <p:ph type="body"/>
          </p:nvPr>
        </p:nvSpPr>
        <p:spPr>
          <a:ln/>
        </p:spPr>
        <p:txBody>
          <a:bodyPr wrap="square" lIns="91440" tIns="45720" rIns="91440" bIns="45720" anchor="t"/>
          <a:lstStyle/>
          <a:p>
            <a:pPr lvl="0" eaLnBrk="1" hangingPunct="1"/>
            <a:endParaRPr lang="zh-CN" altLang="en-US"/>
          </a:p>
        </p:txBody>
      </p:sp>
      <p:sp>
        <p:nvSpPr>
          <p:cNvPr id="10243" name="幻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b"/>
          <a:lstStyle/>
          <a:p>
            <a:pPr lvl="0" algn="r"/>
            <a:fld id="{9A0DB2DC-4C9A-4742-B13C-FB6460FD3503}" type="slidenum">
              <a:rPr lang="x-none" altLang="en-US" sz="1200"/>
              <a:t>3</a:t>
            </a:fld>
            <a:endParaRPr lang="x-none" altLang="en-US" sz="120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例题 拷贝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noProof="1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微软雅黑" panose="020B0503020204020204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页脚占位符 2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noProof="1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微软雅黑" panose="020B0503020204020204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灯片编号占位符 4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 eaLnBrk="1" hangingPunct="1">
              <a:buFont typeface="Arial" panose="020B0604020202020204" pitchFamily="34" charset="0"/>
              <a:buNone/>
              <a:defRPr noProof="1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65BBBF45-117A-3E4F-8A6F-1881818F19AE}" type="slidenum">
              <a: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Relationship Id="rId8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9859963" y="5932488"/>
            <a:ext cx="2333625" cy="5588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文本框 7"/>
          <p:cNvSpPr txBox="1"/>
          <p:nvPr userDrawn="1"/>
        </p:nvSpPr>
        <p:spPr>
          <a:xfrm>
            <a:off x="-70485" y="6489700"/>
            <a:ext cx="1238504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b="1">
                <a:solidFill>
                  <a:srgbClr val="C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7:12-7:30</a:t>
            </a:r>
            <a:r>
              <a:rPr lang="zh-CN" altLang="en-US" b="1">
                <a:solidFill>
                  <a:srgbClr val="C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主播</a:t>
            </a:r>
            <a:r>
              <a:rPr lang="en-US" altLang="zh-CN" b="1">
                <a:solidFill>
                  <a:srgbClr val="C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7:30-9:30</a:t>
            </a:r>
            <a:r>
              <a:rPr lang="zh-CN" altLang="en-US" b="1">
                <a:solidFill>
                  <a:srgbClr val="C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正课</a:t>
            </a:r>
            <a:r>
              <a:rPr lang="en-US" altLang="zh-CN" b="1">
                <a:solidFill>
                  <a:srgbClr val="C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9:35-9:55</a:t>
            </a:r>
            <a:r>
              <a:rPr lang="zh-CN" altLang="en-US" b="1">
                <a:solidFill>
                  <a:srgbClr val="C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小考 </a:t>
            </a:r>
            <a:r>
              <a:rPr lang="zh-CN" b="1">
                <a:solidFill>
                  <a:srgbClr val="C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不迟到不早退</a:t>
            </a:r>
            <a:r>
              <a:rPr lang="zh-CN" b="1">
                <a:solidFill>
                  <a:srgbClr val="C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不退出 认真出勤后明天拉进刷题群 </a:t>
            </a:r>
            <a:r>
              <a:rPr lang="zh-CN" altLang="en-US" b="1">
                <a:solidFill>
                  <a:srgbClr val="C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加油</a:t>
            </a:r>
            <a:r>
              <a:rPr lang="zh-CN" b="1">
                <a:solidFill>
                  <a:srgbClr val="C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完成今天的学习任务</a:t>
            </a:r>
            <a:endParaRPr lang="en-US" altLang="zh-CN" b="1">
              <a:solidFill>
                <a:srgbClr val="C00000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tags" Target="../tags/tag1.xml"/><Relationship Id="rId2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eg"/><Relationship Id="rId3" Type="http://schemas.openxmlformats.org/officeDocument/2006/relationships/image" Target="../media/image10.jpe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4" Type="http://schemas.openxmlformats.org/officeDocument/2006/relationships/diagramQuickStyle" Target="../diagrams/quickStyle3.xml"/><Relationship Id="rId5" Type="http://schemas.openxmlformats.org/officeDocument/2006/relationships/diagramColors" Target="../diagrams/colors3.xml"/><Relationship Id="rId6" Type="http://schemas.microsoft.com/office/2007/relationships/diagramDrawing" Target="../diagrams/drawing3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7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4" Type="http://schemas.openxmlformats.org/officeDocument/2006/relationships/diagramQuickStyle" Target="../diagrams/quickStyle4.xml"/><Relationship Id="rId5" Type="http://schemas.openxmlformats.org/officeDocument/2006/relationships/diagramColors" Target="../diagrams/colors4.xml"/><Relationship Id="rId6" Type="http://schemas.microsoft.com/office/2007/relationships/diagramDrawing" Target="../diagrams/drawing4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4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jpe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e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2701033" y="1620609"/>
            <a:ext cx="7494905" cy="1861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1500" b="1" dirty="0">
                <a:solidFill>
                  <a:srgbClr val="E7E6E6">
                    <a:lumMod val="1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行楷" panose="02010800040101010101" pitchFamily="2" charset="-122"/>
                <a:ea typeface="华文行楷" panose="02010800040101010101" pitchFamily="2" charset="-122"/>
              </a:rPr>
              <a:t>外国文学史</a:t>
            </a: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4360875" y="3698307"/>
            <a:ext cx="4175171" cy="13836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>
                <a:solidFill>
                  <a:srgbClr val="161616"/>
                </a:solidFill>
                <a:latin typeface="黑体" panose="02010609060101010101" charset="-122"/>
                <a:ea typeface="黑体" panose="02010609060101010101" charset="-122"/>
              </a:rPr>
              <a:t>   尚德机构  学术中心</a:t>
            </a:r>
            <a:endParaRPr lang="en-US" altLang="zh-CN" sz="2800" dirty="0">
              <a:solidFill>
                <a:srgbClr val="161616"/>
              </a:solidFill>
              <a:latin typeface="黑体" panose="02010609060101010101" charset="-122"/>
              <a:ea typeface="黑体" panose="02010609060101010101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800" dirty="0">
                <a:solidFill>
                  <a:srgbClr val="161616"/>
                </a:solidFill>
                <a:latin typeface="黑体" panose="02010609060101010101" charset="-122"/>
                <a:ea typeface="黑体" panose="02010609060101010101" charset="-122"/>
              </a:rPr>
              <a:t>    主讲老师：李东洋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矩形 4"/>
          <p:cNvSpPr/>
          <p:nvPr/>
        </p:nvSpPr>
        <p:spPr>
          <a:xfrm>
            <a:off x="7616825" y="520700"/>
            <a:ext cx="1614488" cy="3079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>
              <a:buFont typeface="Arial" panose="020B0604020202020204" pitchFamily="34" charset="0"/>
            </a:pPr>
            <a:r>
              <a:rPr lang="zh-CN" altLang="zh-CN" sz="1400" b="1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（西方）</a:t>
            </a:r>
            <a:r>
              <a:rPr lang="zh-CN" altLang="zh-CN" sz="1400" b="1">
                <a:solidFill>
                  <a:srgbClr val="C00000"/>
                </a:solidFill>
                <a:latin typeface="黑体" panose="02010609060101010101" charset="-122"/>
                <a:ea typeface="黑体" panose="02010609060101010101" charset="-122"/>
              </a:rPr>
              <a:t>古代文学</a:t>
            </a:r>
          </a:p>
        </p:txBody>
      </p:sp>
      <p:sp>
        <p:nvSpPr>
          <p:cNvPr id="11" name="左大括号 10"/>
          <p:cNvSpPr/>
          <p:nvPr/>
        </p:nvSpPr>
        <p:spPr>
          <a:xfrm>
            <a:off x="9231313" y="307975"/>
            <a:ext cx="246063" cy="849313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7411" name="矩形 4"/>
          <p:cNvSpPr/>
          <p:nvPr/>
        </p:nvSpPr>
        <p:spPr>
          <a:xfrm>
            <a:off x="9477375" y="214313"/>
            <a:ext cx="1077913" cy="306387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buFont typeface="Arial" panose="020B0604020202020204" pitchFamily="34" charset="0"/>
            </a:pPr>
            <a:r>
              <a:rPr lang="zh-CN" altLang="zh-CN" sz="1400" b="1">
                <a:solidFill>
                  <a:srgbClr val="C00000"/>
                </a:solidFill>
                <a:latin typeface="黑体" panose="02010609060101010101" charset="-122"/>
                <a:ea typeface="黑体" panose="02010609060101010101" charset="-122"/>
              </a:rPr>
              <a:t>古希腊文学</a:t>
            </a:r>
          </a:p>
        </p:txBody>
      </p:sp>
      <p:sp>
        <p:nvSpPr>
          <p:cNvPr id="17412" name="矩形 4"/>
          <p:cNvSpPr/>
          <p:nvPr/>
        </p:nvSpPr>
        <p:spPr>
          <a:xfrm>
            <a:off x="9477375" y="579438"/>
            <a:ext cx="1077913" cy="306387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buFont typeface="Arial" panose="020B0604020202020204" pitchFamily="34" charset="0"/>
            </a:pPr>
            <a:r>
              <a:rPr lang="zh-CN" altLang="zh-CN" sz="1400" b="1">
                <a:latin typeface="黑体" panose="02010609060101010101" charset="-122"/>
                <a:ea typeface="黑体" panose="02010609060101010101" charset="-122"/>
              </a:rPr>
              <a:t>古罗马文学</a:t>
            </a:r>
          </a:p>
        </p:txBody>
      </p:sp>
      <p:sp>
        <p:nvSpPr>
          <p:cNvPr id="17413" name="矩形 4"/>
          <p:cNvSpPr/>
          <p:nvPr/>
        </p:nvSpPr>
        <p:spPr>
          <a:xfrm>
            <a:off x="9477375" y="947738"/>
            <a:ext cx="1543050" cy="306387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buFont typeface="Arial" panose="020B0604020202020204" pitchFamily="34" charset="0"/>
            </a:pPr>
            <a:r>
              <a:rPr lang="zh-CN" altLang="zh-CN" sz="1400" b="1">
                <a:latin typeface="黑体" panose="02010609060101010101" charset="-122"/>
                <a:ea typeface="黑体" panose="02010609060101010101" charset="-122"/>
              </a:rPr>
              <a:t>早期基督教文学</a:t>
            </a:r>
          </a:p>
        </p:txBody>
      </p:sp>
      <p:sp>
        <p:nvSpPr>
          <p:cNvPr id="16" name="左大括号 15"/>
          <p:cNvSpPr/>
          <p:nvPr/>
        </p:nvSpPr>
        <p:spPr>
          <a:xfrm>
            <a:off x="10555288" y="125413"/>
            <a:ext cx="244475" cy="484188"/>
          </a:xfrm>
          <a:prstGeom prst="leftBrace">
            <a:avLst>
              <a:gd name="adj1" fmla="val 8290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7415" name="矩形 4"/>
          <p:cNvSpPr/>
          <p:nvPr/>
        </p:nvSpPr>
        <p:spPr>
          <a:xfrm>
            <a:off x="10799763" y="33338"/>
            <a:ext cx="1101725" cy="274637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>
              <a:buFont typeface="Arial" panose="020B0604020202020204" pitchFamily="34" charset="0"/>
            </a:pPr>
            <a:r>
              <a:rPr lang="en-US" altLang="zh-CN" sz="1200" b="1" u="sng">
                <a:latin typeface="楷体" panose="02010609060101010101" pitchFamily="49" charset="-122"/>
                <a:ea typeface="楷体" panose="02010609060101010101" pitchFamily="49" charset="-122"/>
              </a:rPr>
              <a:t>1.</a:t>
            </a:r>
            <a:r>
              <a:rPr lang="zh-CN" altLang="zh-CN" sz="1200" b="1" u="sng">
                <a:latin typeface="楷体" panose="02010609060101010101" pitchFamily="49" charset="-122"/>
                <a:ea typeface="楷体" panose="02010609060101010101" pitchFamily="49" charset="-122"/>
              </a:rPr>
              <a:t>古希腊神话</a:t>
            </a:r>
          </a:p>
        </p:txBody>
      </p:sp>
      <p:sp>
        <p:nvSpPr>
          <p:cNvPr id="17416" name="矩形 4"/>
          <p:cNvSpPr/>
          <p:nvPr/>
        </p:nvSpPr>
        <p:spPr>
          <a:xfrm>
            <a:off x="10799763" y="246063"/>
            <a:ext cx="949325" cy="274637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>
              <a:buFont typeface="Arial" panose="020B0604020202020204" pitchFamily="34" charset="0"/>
            </a:pPr>
            <a:r>
              <a:rPr lang="en-US" altLang="zh-CN" sz="1200" b="1" u="sng">
                <a:latin typeface="楷体" panose="02010609060101010101" pitchFamily="49" charset="-122"/>
                <a:ea typeface="楷体" panose="02010609060101010101" pitchFamily="49" charset="-122"/>
              </a:rPr>
              <a:t>2.</a:t>
            </a:r>
            <a:r>
              <a:rPr lang="zh-CN" altLang="zh-CN" sz="1200" b="1" u="sng">
                <a:latin typeface="楷体" panose="02010609060101010101" pitchFamily="49" charset="-122"/>
                <a:ea typeface="楷体" panose="02010609060101010101" pitchFamily="49" charset="-122"/>
              </a:rPr>
              <a:t>荷马史诗</a:t>
            </a:r>
          </a:p>
        </p:txBody>
      </p:sp>
      <p:sp>
        <p:nvSpPr>
          <p:cNvPr id="17417" name="矩形 4"/>
          <p:cNvSpPr/>
          <p:nvPr/>
        </p:nvSpPr>
        <p:spPr>
          <a:xfrm>
            <a:off x="10799763" y="449263"/>
            <a:ext cx="1408112" cy="27622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>
              <a:buFont typeface="Arial" panose="020B0604020202020204" pitchFamily="34" charset="0"/>
            </a:pPr>
            <a:r>
              <a:rPr lang="en-US" altLang="zh-CN" sz="1200" b="1" u="sng">
                <a:latin typeface="楷体" panose="02010609060101010101" pitchFamily="49" charset="-122"/>
                <a:ea typeface="楷体" panose="02010609060101010101" pitchFamily="49" charset="-122"/>
              </a:rPr>
              <a:t>3.</a:t>
            </a:r>
            <a:r>
              <a:rPr lang="zh-CN" altLang="zh-CN" sz="1200" b="1" u="sng">
                <a:latin typeface="楷体" panose="02010609060101010101" pitchFamily="49" charset="-122"/>
                <a:ea typeface="楷体" panose="02010609060101010101" pitchFamily="49" charset="-122"/>
              </a:rPr>
              <a:t>早期基督教文学</a:t>
            </a:r>
          </a:p>
        </p:txBody>
      </p:sp>
      <p:sp>
        <p:nvSpPr>
          <p:cNvPr id="17418" name="矩形 1"/>
          <p:cNvSpPr/>
          <p:nvPr/>
        </p:nvSpPr>
        <p:spPr>
          <a:xfrm>
            <a:off x="993775" y="1157288"/>
            <a:ext cx="4929188" cy="40005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>
              <a:buFont typeface="Arial" panose="020B0604020202020204" pitchFamily="34" charset="0"/>
            </a:pPr>
            <a:r>
              <a:rPr lang="en-US" altLang="zh-CN" sz="2000" b="1">
                <a:latin typeface="黑体" panose="02010609060101010101" charset="-122"/>
                <a:ea typeface="黑体" panose="02010609060101010101" charset="-122"/>
              </a:rPr>
              <a:t>1.1.1.</a:t>
            </a:r>
            <a:r>
              <a:rPr lang="zh-CN" altLang="en-US" sz="2000" b="1">
                <a:latin typeface="黑体" panose="02010609060101010101" charset="-122"/>
                <a:ea typeface="黑体" panose="02010609060101010101" charset="-122"/>
              </a:rPr>
              <a:t> 古希腊文学（</a:t>
            </a:r>
            <a:r>
              <a:rPr lang="en-US" altLang="zh-CN" sz="2000" b="1">
                <a:latin typeface="黑体" panose="02010609060101010101" charset="-122"/>
                <a:ea typeface="黑体" panose="02010609060101010101" charset="-122"/>
              </a:rPr>
              <a:t>“</a:t>
            </a:r>
            <a:r>
              <a:rPr lang="zh-CN" altLang="en-US" sz="2000" b="1">
                <a:latin typeface="黑体" panose="02010609060101010101" charset="-122"/>
                <a:ea typeface="黑体" panose="02010609060101010101" charset="-122"/>
              </a:rPr>
              <a:t>人类童年</a:t>
            </a:r>
            <a:r>
              <a:rPr lang="en-US" altLang="zh-CN" sz="2000" b="1">
                <a:latin typeface="黑体" panose="02010609060101010101" charset="-122"/>
                <a:ea typeface="黑体" panose="02010609060101010101" charset="-122"/>
              </a:rPr>
              <a:t>”</a:t>
            </a:r>
            <a:r>
              <a:rPr lang="zh-CN" altLang="en-US" sz="2000" b="1">
                <a:latin typeface="黑体" panose="02010609060101010101" charset="-122"/>
                <a:ea typeface="黑体" panose="02010609060101010101" charset="-122"/>
              </a:rPr>
              <a:t>时代）</a:t>
            </a:r>
          </a:p>
        </p:txBody>
      </p:sp>
      <p:sp>
        <p:nvSpPr>
          <p:cNvPr id="17419" name="矩形 2"/>
          <p:cNvSpPr/>
          <p:nvPr/>
        </p:nvSpPr>
        <p:spPr>
          <a:xfrm>
            <a:off x="993775" y="1449388"/>
            <a:ext cx="3484563" cy="706437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>
              <a:lnSpc>
                <a:spcPct val="200000"/>
              </a:lnSpc>
              <a:buFont typeface="Arial" panose="020B0604020202020204" pitchFamily="34" charset="0"/>
            </a:pP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（二）古希腊文学的</a:t>
            </a:r>
            <a:r>
              <a:rPr lang="zh-CN" altLang="en-US" sz="20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发展概况</a:t>
            </a:r>
            <a:endParaRPr lang="zh-CN" altLang="en-US" sz="200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7420" name="文本框 13"/>
          <p:cNvSpPr txBox="1"/>
          <p:nvPr/>
        </p:nvSpPr>
        <p:spPr>
          <a:xfrm>
            <a:off x="906463" y="485775"/>
            <a:ext cx="3124200" cy="461963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eaLnBrk="0" hangingPunct="0"/>
            <a:r>
              <a:rPr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第一章  西方古代文学</a:t>
            </a:r>
          </a:p>
        </p:txBody>
      </p:sp>
      <p:sp>
        <p:nvSpPr>
          <p:cNvPr id="17421" name="矩形 1"/>
          <p:cNvSpPr/>
          <p:nvPr/>
        </p:nvSpPr>
        <p:spPr>
          <a:xfrm>
            <a:off x="19050" y="23813"/>
            <a:ext cx="1160463" cy="369887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eaLnBrk="0" hangingPunct="0"/>
            <a:r>
              <a:rPr lang="nb-NO" altLang="zh-CN">
                <a:latin typeface="Helvetica Neue For Number"/>
                <a:ea typeface="宋体" panose="02010600030101010101" pitchFamily="2" charset="-122"/>
              </a:rPr>
              <a:t>1.1.0</a:t>
            </a:r>
            <a:r>
              <a:rPr lang="zh-CN" altLang="nb-NO">
                <a:latin typeface="Helvetica Neue For Number"/>
                <a:ea typeface="宋体" panose="02010600030101010101" pitchFamily="2" charset="-122"/>
              </a:rPr>
              <a:t>概述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7422" name="矩形 16"/>
          <p:cNvSpPr/>
          <p:nvPr/>
        </p:nvSpPr>
        <p:spPr>
          <a:xfrm>
            <a:off x="1319213" y="23813"/>
            <a:ext cx="2312987" cy="369887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eaLnBrk="0" hangingPunct="0"/>
            <a:r>
              <a:rPr lang="en-US" altLang="zh-CN">
                <a:latin typeface="Helvetica Neue For Number"/>
                <a:ea typeface="宋体" panose="02010600030101010101" pitchFamily="2" charset="-122"/>
              </a:rPr>
              <a:t>1.1.1</a:t>
            </a:r>
            <a:r>
              <a:rPr lang="zh-CN" altLang="en-US">
                <a:latin typeface="Helvetica Neue For Number"/>
                <a:ea typeface="宋体" panose="02010600030101010101" pitchFamily="2" charset="-122"/>
              </a:rPr>
              <a:t>一、古希腊文学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矩形 4"/>
          <p:cNvSpPr/>
          <p:nvPr/>
        </p:nvSpPr>
        <p:spPr>
          <a:xfrm>
            <a:off x="7616825" y="520700"/>
            <a:ext cx="1614488" cy="3079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>
              <a:buFont typeface="Arial" panose="020B0604020202020204" pitchFamily="34" charset="0"/>
            </a:pPr>
            <a:r>
              <a:rPr lang="zh-CN" altLang="zh-CN" sz="1400" b="1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（西方）</a:t>
            </a:r>
            <a:r>
              <a:rPr lang="zh-CN" altLang="zh-CN" sz="1400" b="1">
                <a:solidFill>
                  <a:srgbClr val="C00000"/>
                </a:solidFill>
                <a:latin typeface="黑体" panose="02010609060101010101" charset="-122"/>
                <a:ea typeface="黑体" panose="02010609060101010101" charset="-122"/>
              </a:rPr>
              <a:t>古代文学</a:t>
            </a:r>
          </a:p>
        </p:txBody>
      </p:sp>
      <p:sp>
        <p:nvSpPr>
          <p:cNvPr id="11" name="左大括号 10"/>
          <p:cNvSpPr/>
          <p:nvPr/>
        </p:nvSpPr>
        <p:spPr>
          <a:xfrm>
            <a:off x="9231313" y="307975"/>
            <a:ext cx="246063" cy="849313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8435" name="矩形 4"/>
          <p:cNvSpPr/>
          <p:nvPr/>
        </p:nvSpPr>
        <p:spPr>
          <a:xfrm>
            <a:off x="9477375" y="214313"/>
            <a:ext cx="1077913" cy="306387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buFont typeface="Arial" panose="020B0604020202020204" pitchFamily="34" charset="0"/>
            </a:pPr>
            <a:r>
              <a:rPr lang="zh-CN" altLang="zh-CN" sz="1400" b="1">
                <a:solidFill>
                  <a:srgbClr val="C00000"/>
                </a:solidFill>
                <a:latin typeface="黑体" panose="02010609060101010101" charset="-122"/>
                <a:ea typeface="黑体" panose="02010609060101010101" charset="-122"/>
              </a:rPr>
              <a:t>古希腊文学</a:t>
            </a:r>
          </a:p>
        </p:txBody>
      </p:sp>
      <p:sp>
        <p:nvSpPr>
          <p:cNvPr id="18436" name="矩形 4"/>
          <p:cNvSpPr/>
          <p:nvPr/>
        </p:nvSpPr>
        <p:spPr>
          <a:xfrm>
            <a:off x="9477375" y="579438"/>
            <a:ext cx="1077913" cy="306387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buFont typeface="Arial" panose="020B0604020202020204" pitchFamily="34" charset="0"/>
            </a:pPr>
            <a:r>
              <a:rPr lang="zh-CN" altLang="zh-CN" sz="1400" b="1">
                <a:latin typeface="黑体" panose="02010609060101010101" charset="-122"/>
                <a:ea typeface="黑体" panose="02010609060101010101" charset="-122"/>
              </a:rPr>
              <a:t>古罗马文学</a:t>
            </a:r>
          </a:p>
        </p:txBody>
      </p:sp>
      <p:sp>
        <p:nvSpPr>
          <p:cNvPr id="18437" name="矩形 4"/>
          <p:cNvSpPr/>
          <p:nvPr/>
        </p:nvSpPr>
        <p:spPr>
          <a:xfrm>
            <a:off x="9477375" y="947738"/>
            <a:ext cx="1543050" cy="306387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buFont typeface="Arial" panose="020B0604020202020204" pitchFamily="34" charset="0"/>
            </a:pPr>
            <a:r>
              <a:rPr lang="zh-CN" altLang="zh-CN" sz="1400" b="1">
                <a:latin typeface="黑体" panose="02010609060101010101" charset="-122"/>
                <a:ea typeface="黑体" panose="02010609060101010101" charset="-122"/>
              </a:rPr>
              <a:t>早期基督教文学</a:t>
            </a:r>
          </a:p>
        </p:txBody>
      </p:sp>
      <p:sp>
        <p:nvSpPr>
          <p:cNvPr id="16" name="左大括号 15"/>
          <p:cNvSpPr/>
          <p:nvPr/>
        </p:nvSpPr>
        <p:spPr>
          <a:xfrm>
            <a:off x="10555288" y="125413"/>
            <a:ext cx="244475" cy="484188"/>
          </a:xfrm>
          <a:prstGeom prst="leftBrace">
            <a:avLst>
              <a:gd name="adj1" fmla="val 8290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8439" name="矩形 4"/>
          <p:cNvSpPr/>
          <p:nvPr/>
        </p:nvSpPr>
        <p:spPr>
          <a:xfrm>
            <a:off x="10799763" y="33338"/>
            <a:ext cx="1101725" cy="274637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>
              <a:buFont typeface="Arial" panose="020B0604020202020204" pitchFamily="34" charset="0"/>
            </a:pPr>
            <a:r>
              <a:rPr lang="en-US" altLang="zh-CN" sz="1200" b="1" u="sng">
                <a:latin typeface="楷体" panose="02010609060101010101" pitchFamily="49" charset="-122"/>
                <a:ea typeface="楷体" panose="02010609060101010101" pitchFamily="49" charset="-122"/>
              </a:rPr>
              <a:t>1.</a:t>
            </a:r>
            <a:r>
              <a:rPr lang="zh-CN" altLang="zh-CN" sz="1200" b="1" u="sng">
                <a:latin typeface="楷体" panose="02010609060101010101" pitchFamily="49" charset="-122"/>
                <a:ea typeface="楷体" panose="02010609060101010101" pitchFamily="49" charset="-122"/>
              </a:rPr>
              <a:t>古希腊神话</a:t>
            </a:r>
          </a:p>
        </p:txBody>
      </p:sp>
      <p:sp>
        <p:nvSpPr>
          <p:cNvPr id="18440" name="矩形 4"/>
          <p:cNvSpPr/>
          <p:nvPr/>
        </p:nvSpPr>
        <p:spPr>
          <a:xfrm>
            <a:off x="10799763" y="246063"/>
            <a:ext cx="949325" cy="274637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>
              <a:buFont typeface="Arial" panose="020B0604020202020204" pitchFamily="34" charset="0"/>
            </a:pPr>
            <a:r>
              <a:rPr lang="en-US" altLang="zh-CN" sz="1200" b="1" u="sng">
                <a:latin typeface="楷体" panose="02010609060101010101" pitchFamily="49" charset="-122"/>
                <a:ea typeface="楷体" panose="02010609060101010101" pitchFamily="49" charset="-122"/>
              </a:rPr>
              <a:t>2.</a:t>
            </a:r>
            <a:r>
              <a:rPr lang="zh-CN" altLang="zh-CN" sz="1200" b="1" u="sng">
                <a:latin typeface="楷体" panose="02010609060101010101" pitchFamily="49" charset="-122"/>
                <a:ea typeface="楷体" panose="02010609060101010101" pitchFamily="49" charset="-122"/>
              </a:rPr>
              <a:t>荷马史诗</a:t>
            </a:r>
          </a:p>
        </p:txBody>
      </p:sp>
      <p:sp>
        <p:nvSpPr>
          <p:cNvPr id="18441" name="矩形 4"/>
          <p:cNvSpPr/>
          <p:nvPr/>
        </p:nvSpPr>
        <p:spPr>
          <a:xfrm>
            <a:off x="10799763" y="449263"/>
            <a:ext cx="1408112" cy="27622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>
              <a:buFont typeface="Arial" panose="020B0604020202020204" pitchFamily="34" charset="0"/>
            </a:pPr>
            <a:r>
              <a:rPr lang="en-US" altLang="zh-CN" sz="1200" b="1" u="sng">
                <a:latin typeface="楷体" panose="02010609060101010101" pitchFamily="49" charset="-122"/>
                <a:ea typeface="楷体" panose="02010609060101010101" pitchFamily="49" charset="-122"/>
              </a:rPr>
              <a:t>3.</a:t>
            </a:r>
            <a:r>
              <a:rPr lang="zh-CN" altLang="zh-CN" sz="1200" b="1" u="sng">
                <a:latin typeface="楷体" panose="02010609060101010101" pitchFamily="49" charset="-122"/>
                <a:ea typeface="楷体" panose="02010609060101010101" pitchFamily="49" charset="-122"/>
              </a:rPr>
              <a:t>早期基督教文学</a:t>
            </a:r>
          </a:p>
        </p:txBody>
      </p:sp>
      <p:sp>
        <p:nvSpPr>
          <p:cNvPr id="18442" name="矩形 1"/>
          <p:cNvSpPr/>
          <p:nvPr/>
        </p:nvSpPr>
        <p:spPr>
          <a:xfrm>
            <a:off x="993775" y="1157288"/>
            <a:ext cx="4929188" cy="40005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>
              <a:buFont typeface="Arial" panose="020B0604020202020204" pitchFamily="34" charset="0"/>
            </a:pPr>
            <a:r>
              <a:rPr lang="en-US" altLang="zh-CN" sz="2000" b="1">
                <a:latin typeface="黑体" panose="02010609060101010101" charset="-122"/>
                <a:ea typeface="黑体" panose="02010609060101010101" charset="-122"/>
              </a:rPr>
              <a:t>1.1.1</a:t>
            </a:r>
            <a:r>
              <a:rPr lang="zh-CN" altLang="en-US" sz="2000" b="1">
                <a:latin typeface="黑体" panose="02010609060101010101" charset="-122"/>
                <a:ea typeface="黑体" panose="02010609060101010101" charset="-122"/>
              </a:rPr>
              <a:t>  古希腊文学（</a:t>
            </a:r>
            <a:r>
              <a:rPr lang="en-US" altLang="zh-CN" sz="2000" b="1">
                <a:latin typeface="黑体" panose="02010609060101010101" charset="-122"/>
                <a:ea typeface="黑体" panose="02010609060101010101" charset="-122"/>
              </a:rPr>
              <a:t>“</a:t>
            </a:r>
            <a:r>
              <a:rPr lang="zh-CN" altLang="en-US" sz="2000" b="1">
                <a:latin typeface="黑体" panose="02010609060101010101" charset="-122"/>
                <a:ea typeface="黑体" panose="02010609060101010101" charset="-122"/>
              </a:rPr>
              <a:t>人类童年</a:t>
            </a:r>
            <a:r>
              <a:rPr lang="en-US" altLang="zh-CN" sz="2000" b="1">
                <a:latin typeface="黑体" panose="02010609060101010101" charset="-122"/>
                <a:ea typeface="黑体" panose="02010609060101010101" charset="-122"/>
              </a:rPr>
              <a:t>”</a:t>
            </a:r>
            <a:r>
              <a:rPr lang="zh-CN" altLang="en-US" sz="2000" b="1">
                <a:latin typeface="黑体" panose="02010609060101010101" charset="-122"/>
                <a:ea typeface="黑体" panose="02010609060101010101" charset="-122"/>
              </a:rPr>
              <a:t>时代）</a:t>
            </a:r>
          </a:p>
        </p:txBody>
      </p:sp>
      <p:sp>
        <p:nvSpPr>
          <p:cNvPr id="18443" name="矩形 2"/>
          <p:cNvSpPr/>
          <p:nvPr/>
        </p:nvSpPr>
        <p:spPr>
          <a:xfrm>
            <a:off x="993775" y="1449388"/>
            <a:ext cx="6596063" cy="3170237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>
              <a:lnSpc>
                <a:spcPct val="200000"/>
              </a:lnSpc>
              <a:buFont typeface="Arial" panose="020B0604020202020204" pitchFamily="34" charset="0"/>
            </a:pP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（二）古希腊文学的</a:t>
            </a:r>
            <a:r>
              <a:rPr lang="zh-CN" altLang="en-US" sz="20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发展概况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（三个时期）</a:t>
            </a:r>
            <a:endParaRPr lang="en-US" altLang="zh-CN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  <a:buFont typeface="Arial" panose="020B0604020202020204" pitchFamily="34" charset="0"/>
            </a:pPr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  <a:buFont typeface="Arial" panose="020B0604020202020204" pitchFamily="34" charset="0"/>
            </a:pP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第一时期：荷马时代（英雄时代）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</a:pP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第二时期：古典时期（苏格拉底、柏拉图、亚里士多德）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</a:pP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第三时期：希腊化时期，出现</a:t>
            </a: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新喜剧</a:t>
            </a: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田园诗</a:t>
            </a: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左大括号 1"/>
          <p:cNvSpPr/>
          <p:nvPr/>
        </p:nvSpPr>
        <p:spPr>
          <a:xfrm>
            <a:off x="623888" y="3068638"/>
            <a:ext cx="431800" cy="1296988"/>
          </a:xfrm>
          <a:prstGeom prst="leftBrace">
            <a:avLst>
              <a:gd name="adj1" fmla="val 42638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8445" name="文本框 14"/>
          <p:cNvSpPr txBox="1"/>
          <p:nvPr/>
        </p:nvSpPr>
        <p:spPr>
          <a:xfrm>
            <a:off x="906463" y="485775"/>
            <a:ext cx="3124200" cy="461963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eaLnBrk="0" hangingPunct="0"/>
            <a:r>
              <a:rPr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第一章  西方古代文学</a:t>
            </a:r>
          </a:p>
        </p:txBody>
      </p:sp>
      <p:sp>
        <p:nvSpPr>
          <p:cNvPr id="18446" name="矩形 16"/>
          <p:cNvSpPr/>
          <p:nvPr/>
        </p:nvSpPr>
        <p:spPr>
          <a:xfrm>
            <a:off x="19050" y="23813"/>
            <a:ext cx="1160463" cy="369887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eaLnBrk="0" hangingPunct="0"/>
            <a:r>
              <a:rPr lang="nb-NO" altLang="zh-CN">
                <a:latin typeface="Helvetica Neue For Number"/>
                <a:ea typeface="宋体" panose="02010600030101010101" pitchFamily="2" charset="-122"/>
              </a:rPr>
              <a:t>1.1.0</a:t>
            </a:r>
            <a:r>
              <a:rPr lang="zh-CN" altLang="nb-NO">
                <a:latin typeface="Helvetica Neue For Number"/>
                <a:ea typeface="宋体" panose="02010600030101010101" pitchFamily="2" charset="-122"/>
              </a:rPr>
              <a:t>概述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8447" name="矩形 17"/>
          <p:cNvSpPr/>
          <p:nvPr/>
        </p:nvSpPr>
        <p:spPr>
          <a:xfrm>
            <a:off x="1319213" y="23813"/>
            <a:ext cx="2312987" cy="369887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eaLnBrk="0" hangingPunct="0"/>
            <a:r>
              <a:rPr lang="en-US" altLang="zh-CN">
                <a:latin typeface="Helvetica Neue For Number"/>
                <a:ea typeface="宋体" panose="02010600030101010101" pitchFamily="2" charset="-122"/>
              </a:rPr>
              <a:t>1.1.1</a:t>
            </a:r>
            <a:r>
              <a:rPr lang="zh-CN" altLang="en-US">
                <a:latin typeface="Helvetica Neue For Number"/>
                <a:ea typeface="宋体" panose="02010600030101010101" pitchFamily="2" charset="-122"/>
              </a:rPr>
              <a:t>一、古希腊文学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矩形 4"/>
          <p:cNvSpPr/>
          <p:nvPr/>
        </p:nvSpPr>
        <p:spPr>
          <a:xfrm>
            <a:off x="7616825" y="520700"/>
            <a:ext cx="1614488" cy="3079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>
              <a:buFont typeface="Arial" panose="020B0604020202020204" pitchFamily="34" charset="0"/>
            </a:pPr>
            <a:r>
              <a:rPr lang="zh-CN" altLang="zh-CN" sz="1400" b="1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（西方）</a:t>
            </a:r>
            <a:r>
              <a:rPr lang="zh-CN" altLang="zh-CN" sz="1400" b="1">
                <a:solidFill>
                  <a:srgbClr val="C00000"/>
                </a:solidFill>
                <a:latin typeface="黑体" panose="02010609060101010101" charset="-122"/>
                <a:ea typeface="黑体" panose="02010609060101010101" charset="-122"/>
              </a:rPr>
              <a:t>古代文学</a:t>
            </a:r>
          </a:p>
        </p:txBody>
      </p:sp>
      <p:sp>
        <p:nvSpPr>
          <p:cNvPr id="11" name="左大括号 10"/>
          <p:cNvSpPr/>
          <p:nvPr/>
        </p:nvSpPr>
        <p:spPr>
          <a:xfrm>
            <a:off x="9231313" y="307975"/>
            <a:ext cx="246063" cy="849313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9459" name="矩形 4"/>
          <p:cNvSpPr/>
          <p:nvPr/>
        </p:nvSpPr>
        <p:spPr>
          <a:xfrm>
            <a:off x="9477375" y="214313"/>
            <a:ext cx="1077913" cy="306387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buFont typeface="Arial" panose="020B0604020202020204" pitchFamily="34" charset="0"/>
            </a:pPr>
            <a:r>
              <a:rPr lang="zh-CN" altLang="zh-CN" sz="1400" b="1">
                <a:solidFill>
                  <a:srgbClr val="C00000"/>
                </a:solidFill>
                <a:latin typeface="黑体" panose="02010609060101010101" charset="-122"/>
                <a:ea typeface="黑体" panose="02010609060101010101" charset="-122"/>
              </a:rPr>
              <a:t>古希腊文学</a:t>
            </a:r>
          </a:p>
        </p:txBody>
      </p:sp>
      <p:sp>
        <p:nvSpPr>
          <p:cNvPr id="19460" name="矩形 4"/>
          <p:cNvSpPr/>
          <p:nvPr/>
        </p:nvSpPr>
        <p:spPr>
          <a:xfrm>
            <a:off x="9477375" y="579438"/>
            <a:ext cx="1077913" cy="306387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buFont typeface="Arial" panose="020B0604020202020204" pitchFamily="34" charset="0"/>
            </a:pPr>
            <a:r>
              <a:rPr lang="zh-CN" altLang="zh-CN" sz="1400" b="1">
                <a:latin typeface="黑体" panose="02010609060101010101" charset="-122"/>
                <a:ea typeface="黑体" panose="02010609060101010101" charset="-122"/>
              </a:rPr>
              <a:t>古罗马文学</a:t>
            </a:r>
          </a:p>
        </p:txBody>
      </p:sp>
      <p:sp>
        <p:nvSpPr>
          <p:cNvPr id="19461" name="矩形 4"/>
          <p:cNvSpPr/>
          <p:nvPr/>
        </p:nvSpPr>
        <p:spPr>
          <a:xfrm>
            <a:off x="9477375" y="947738"/>
            <a:ext cx="1543050" cy="306387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buFont typeface="Arial" panose="020B0604020202020204" pitchFamily="34" charset="0"/>
            </a:pPr>
            <a:r>
              <a:rPr lang="zh-CN" altLang="zh-CN" sz="1400" b="1">
                <a:latin typeface="黑体" panose="02010609060101010101" charset="-122"/>
                <a:ea typeface="黑体" panose="02010609060101010101" charset="-122"/>
              </a:rPr>
              <a:t>早期基督教文学</a:t>
            </a:r>
          </a:p>
        </p:txBody>
      </p:sp>
      <p:sp>
        <p:nvSpPr>
          <p:cNvPr id="16" name="左大括号 15"/>
          <p:cNvSpPr/>
          <p:nvPr/>
        </p:nvSpPr>
        <p:spPr>
          <a:xfrm>
            <a:off x="10555288" y="125413"/>
            <a:ext cx="244475" cy="484188"/>
          </a:xfrm>
          <a:prstGeom prst="leftBrace">
            <a:avLst>
              <a:gd name="adj1" fmla="val 8290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9463" name="矩形 4"/>
          <p:cNvSpPr/>
          <p:nvPr/>
        </p:nvSpPr>
        <p:spPr>
          <a:xfrm>
            <a:off x="10799763" y="33338"/>
            <a:ext cx="1101725" cy="274637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>
              <a:buFont typeface="Arial" panose="020B0604020202020204" pitchFamily="34" charset="0"/>
            </a:pPr>
            <a:r>
              <a:rPr lang="en-US" altLang="zh-CN" sz="1200" b="1" u="sng">
                <a:latin typeface="楷体" panose="02010609060101010101" pitchFamily="49" charset="-122"/>
                <a:ea typeface="楷体" panose="02010609060101010101" pitchFamily="49" charset="-122"/>
              </a:rPr>
              <a:t>1.</a:t>
            </a:r>
            <a:r>
              <a:rPr lang="zh-CN" altLang="zh-CN" sz="1200" b="1" u="sng">
                <a:latin typeface="楷体" panose="02010609060101010101" pitchFamily="49" charset="-122"/>
                <a:ea typeface="楷体" panose="02010609060101010101" pitchFamily="49" charset="-122"/>
              </a:rPr>
              <a:t>古希腊神话</a:t>
            </a:r>
          </a:p>
        </p:txBody>
      </p:sp>
      <p:sp>
        <p:nvSpPr>
          <p:cNvPr id="19464" name="矩形 4"/>
          <p:cNvSpPr/>
          <p:nvPr/>
        </p:nvSpPr>
        <p:spPr>
          <a:xfrm>
            <a:off x="10799763" y="246063"/>
            <a:ext cx="949325" cy="274637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>
              <a:buFont typeface="Arial" panose="020B0604020202020204" pitchFamily="34" charset="0"/>
            </a:pPr>
            <a:r>
              <a:rPr lang="en-US" altLang="zh-CN" sz="1200" b="1" u="sng">
                <a:latin typeface="楷体" panose="02010609060101010101" pitchFamily="49" charset="-122"/>
                <a:ea typeface="楷体" panose="02010609060101010101" pitchFamily="49" charset="-122"/>
              </a:rPr>
              <a:t>2.</a:t>
            </a:r>
            <a:r>
              <a:rPr lang="zh-CN" altLang="zh-CN" sz="1200" b="1" u="sng">
                <a:latin typeface="楷体" panose="02010609060101010101" pitchFamily="49" charset="-122"/>
                <a:ea typeface="楷体" panose="02010609060101010101" pitchFamily="49" charset="-122"/>
              </a:rPr>
              <a:t>荷马史诗</a:t>
            </a:r>
          </a:p>
        </p:txBody>
      </p:sp>
      <p:sp>
        <p:nvSpPr>
          <p:cNvPr id="19465" name="矩形 4"/>
          <p:cNvSpPr/>
          <p:nvPr/>
        </p:nvSpPr>
        <p:spPr>
          <a:xfrm>
            <a:off x="10799763" y="449263"/>
            <a:ext cx="1408112" cy="27622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>
              <a:buFont typeface="Arial" panose="020B0604020202020204" pitchFamily="34" charset="0"/>
            </a:pPr>
            <a:r>
              <a:rPr lang="en-US" altLang="zh-CN" sz="1200" b="1" u="sng">
                <a:latin typeface="楷体" panose="02010609060101010101" pitchFamily="49" charset="-122"/>
                <a:ea typeface="楷体" panose="02010609060101010101" pitchFamily="49" charset="-122"/>
              </a:rPr>
              <a:t>3.</a:t>
            </a:r>
            <a:r>
              <a:rPr lang="zh-CN" altLang="zh-CN" sz="1200" b="1" u="sng">
                <a:latin typeface="楷体" panose="02010609060101010101" pitchFamily="49" charset="-122"/>
                <a:ea typeface="楷体" panose="02010609060101010101" pitchFamily="49" charset="-122"/>
              </a:rPr>
              <a:t>早期基督教文学</a:t>
            </a:r>
          </a:p>
        </p:txBody>
      </p:sp>
      <p:sp>
        <p:nvSpPr>
          <p:cNvPr id="19466" name="矩形 1"/>
          <p:cNvSpPr/>
          <p:nvPr/>
        </p:nvSpPr>
        <p:spPr>
          <a:xfrm>
            <a:off x="993775" y="1157288"/>
            <a:ext cx="4929188" cy="40005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>
              <a:buFont typeface="Arial" panose="020B0604020202020204" pitchFamily="34" charset="0"/>
            </a:pPr>
            <a:r>
              <a:rPr lang="en-US" altLang="zh-CN" sz="2000" b="1">
                <a:latin typeface="黑体" panose="02010609060101010101" charset="-122"/>
                <a:ea typeface="黑体" panose="02010609060101010101" charset="-122"/>
              </a:rPr>
              <a:t>1.1.1</a:t>
            </a:r>
            <a:r>
              <a:rPr lang="zh-CN" altLang="en-US" sz="2000" b="1">
                <a:latin typeface="黑体" panose="02010609060101010101" charset="-122"/>
                <a:ea typeface="黑体" panose="02010609060101010101" charset="-122"/>
              </a:rPr>
              <a:t>  古希腊文学（</a:t>
            </a:r>
            <a:r>
              <a:rPr lang="en-US" altLang="zh-CN" sz="2000" b="1">
                <a:latin typeface="黑体" panose="02010609060101010101" charset="-122"/>
                <a:ea typeface="黑体" panose="02010609060101010101" charset="-122"/>
              </a:rPr>
              <a:t>“</a:t>
            </a:r>
            <a:r>
              <a:rPr lang="zh-CN" altLang="en-US" sz="2000" b="1">
                <a:latin typeface="黑体" panose="02010609060101010101" charset="-122"/>
                <a:ea typeface="黑体" panose="02010609060101010101" charset="-122"/>
              </a:rPr>
              <a:t>人类童年</a:t>
            </a:r>
            <a:r>
              <a:rPr lang="en-US" altLang="zh-CN" sz="2000" b="1">
                <a:latin typeface="黑体" panose="02010609060101010101" charset="-122"/>
                <a:ea typeface="黑体" panose="02010609060101010101" charset="-122"/>
              </a:rPr>
              <a:t>”</a:t>
            </a:r>
            <a:r>
              <a:rPr lang="zh-CN" altLang="en-US" sz="2000" b="1">
                <a:latin typeface="黑体" panose="02010609060101010101" charset="-122"/>
                <a:ea typeface="黑体" panose="02010609060101010101" charset="-122"/>
              </a:rPr>
              <a:t>时代）</a:t>
            </a:r>
          </a:p>
        </p:txBody>
      </p:sp>
      <p:sp>
        <p:nvSpPr>
          <p:cNvPr id="19467" name="矩形 2"/>
          <p:cNvSpPr/>
          <p:nvPr/>
        </p:nvSpPr>
        <p:spPr>
          <a:xfrm>
            <a:off x="993775" y="1449388"/>
            <a:ext cx="11053763" cy="316865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lnSpc>
                <a:spcPct val="200000"/>
              </a:lnSpc>
              <a:buFont typeface="Arial" panose="020B0604020202020204" pitchFamily="34" charset="0"/>
            </a:pP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（二）古希腊文学的</a:t>
            </a:r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</a:rPr>
              <a:t>发展概况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</a:pPr>
            <a:r>
              <a:rPr lang="en-US" altLang="zh-CN" sz="2000" b="1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</a:rPr>
              <a:t>、第一时期：荷马时代（英雄时代）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</a:pP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主要成就：神话、荷马史诗；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</a:pP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代表作家：</a:t>
            </a:r>
            <a:r>
              <a:rPr lang="zh-CN" altLang="en-US" sz="2000" b="1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赫西俄德</a:t>
            </a:r>
            <a:endParaRPr lang="zh-CN" altLang="en-US" sz="2000">
              <a:solidFill>
                <a:srgbClr val="0070C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</a:pPr>
            <a:r>
              <a:rPr lang="zh-CN" altLang="en-US" sz="2000">
                <a:latin typeface="楷体" panose="02010609060101010101" pitchFamily="49" charset="-122"/>
                <a:ea typeface="楷体" panose="02010609060101010101" pitchFamily="49" charset="-122"/>
              </a:rPr>
              <a:t>代表作品：</a:t>
            </a:r>
            <a:r>
              <a:rPr lang="zh-CN" altLang="en-US" sz="2000" b="1">
                <a:latin typeface="楷体" panose="02010609060101010101" pitchFamily="49" charset="-122"/>
                <a:ea typeface="楷体" panose="02010609060101010101" pitchFamily="49" charset="-122"/>
                <a:sym typeface="宋体" panose="02010600030101010101" pitchFamily="2" charset="-122"/>
              </a:rPr>
              <a:t>教谕诗   </a:t>
            </a:r>
            <a:r>
              <a:rPr lang="zh-CN" altLang="en-US" sz="2000">
                <a:latin typeface="楷体" panose="02010609060101010101" pitchFamily="49" charset="-122"/>
                <a:ea typeface="楷体" panose="02010609060101010101" pitchFamily="49" charset="-122"/>
                <a:sym typeface="宋体" panose="02010600030101010101" pitchFamily="2" charset="-122"/>
              </a:rPr>
              <a:t>《</a:t>
            </a:r>
            <a:r>
              <a:rPr lang="zh-CN" altLang="en-US" sz="2000" b="1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宋体" panose="02010600030101010101" pitchFamily="2" charset="-122"/>
              </a:rPr>
              <a:t>工作与时日</a:t>
            </a:r>
            <a:r>
              <a:rPr lang="zh-CN" altLang="en-US" sz="2000">
                <a:latin typeface="楷体" panose="02010609060101010101" pitchFamily="49" charset="-122"/>
                <a:ea typeface="楷体" panose="02010609060101010101" pitchFamily="49" charset="-122"/>
                <a:sym typeface="宋体" panose="02010600030101010101" pitchFamily="2" charset="-122"/>
              </a:rPr>
              <a:t>》(《田功农时》)，是现存</a:t>
            </a:r>
            <a:r>
              <a:rPr lang="zh-CN" altLang="en-US" sz="20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sym typeface="宋体" panose="02010600030101010101" pitchFamily="2" charset="-122"/>
              </a:rPr>
              <a:t>最早</a:t>
            </a:r>
            <a:r>
              <a:rPr lang="zh-CN" altLang="en-US" sz="2000">
                <a:latin typeface="楷体" panose="02010609060101010101" pitchFamily="49" charset="-122"/>
                <a:ea typeface="楷体" panose="02010609060101010101" pitchFamily="49" charset="-122"/>
                <a:sym typeface="宋体" panose="02010600030101010101" pitchFamily="2" charset="-122"/>
              </a:rPr>
              <a:t>一部以</a:t>
            </a:r>
            <a:r>
              <a:rPr lang="zh-CN" altLang="en-US" sz="2000" b="1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宋体" panose="02010600030101010101" pitchFamily="2" charset="-122"/>
              </a:rPr>
              <a:t>现实生活</a:t>
            </a:r>
            <a:r>
              <a:rPr lang="zh-CN" altLang="en-US" sz="2000">
                <a:latin typeface="楷体" panose="02010609060101010101" pitchFamily="49" charset="-122"/>
                <a:ea typeface="楷体" panose="02010609060101010101" pitchFamily="49" charset="-122"/>
                <a:sym typeface="宋体" panose="02010600030101010101" pitchFamily="2" charset="-122"/>
              </a:rPr>
              <a:t>为题材的</a:t>
            </a:r>
            <a:r>
              <a:rPr lang="zh-CN" altLang="en-US" sz="2000" b="1">
                <a:latin typeface="楷体" panose="02010609060101010101" pitchFamily="49" charset="-122"/>
                <a:ea typeface="楷体" panose="02010609060101010101" pitchFamily="49" charset="-122"/>
                <a:sym typeface="宋体" panose="02010600030101010101" pitchFamily="2" charset="-122"/>
              </a:rPr>
              <a:t>诗作</a:t>
            </a:r>
            <a:r>
              <a:rPr lang="zh-CN" altLang="en-US" sz="2000">
                <a:latin typeface="楷体" panose="02010609060101010101" pitchFamily="49" charset="-122"/>
                <a:ea typeface="楷体" panose="02010609060101010101" pitchFamily="49" charset="-122"/>
                <a:sym typeface="宋体" panose="02010600030101010101" pitchFamily="2" charset="-122"/>
              </a:rPr>
              <a:t>。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</a:pPr>
            <a:r>
              <a:rPr lang="zh-CN" altLang="en-US" sz="2000">
                <a:latin typeface="楷体" panose="02010609060101010101" pitchFamily="49" charset="-122"/>
                <a:ea typeface="楷体" panose="02010609060101010101" pitchFamily="49" charset="-122"/>
                <a:sym typeface="宋体" panose="02010600030101010101" pitchFamily="2" charset="-122"/>
              </a:rPr>
              <a:t>          </a:t>
            </a:r>
            <a:r>
              <a:rPr lang="zh-CN" altLang="en-US" sz="2000" b="1">
                <a:latin typeface="楷体" panose="02010609060101010101" pitchFamily="49" charset="-122"/>
                <a:ea typeface="楷体" panose="02010609060101010101" pitchFamily="49" charset="-122"/>
                <a:sym typeface="宋体" panose="02010600030101010101" pitchFamily="2" charset="-122"/>
              </a:rPr>
              <a:t>叙事长诗</a:t>
            </a:r>
            <a:r>
              <a:rPr lang="zh-CN" altLang="en-US" sz="2000">
                <a:latin typeface="楷体" panose="02010609060101010101" pitchFamily="49" charset="-122"/>
                <a:ea typeface="楷体" panose="02010609060101010101" pitchFamily="49" charset="-122"/>
                <a:sym typeface="宋体" panose="02010600030101010101" pitchFamily="2" charset="-122"/>
              </a:rPr>
              <a:t> 《</a:t>
            </a:r>
            <a:r>
              <a:rPr lang="zh-CN" altLang="en-US" sz="2000" b="1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宋体" panose="02010600030101010101" pitchFamily="2" charset="-122"/>
              </a:rPr>
              <a:t>神谱</a:t>
            </a:r>
            <a:r>
              <a:rPr lang="zh-CN" altLang="en-US" sz="2000">
                <a:latin typeface="楷体" panose="02010609060101010101" pitchFamily="49" charset="-122"/>
                <a:ea typeface="楷体" panose="02010609060101010101" pitchFamily="49" charset="-122"/>
                <a:sym typeface="宋体" panose="02010600030101010101" pitchFamily="2" charset="-122"/>
              </a:rPr>
              <a:t>》：最早一部</a:t>
            </a:r>
            <a:r>
              <a:rPr lang="zh-CN" altLang="en-US" sz="2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sym typeface="宋体" panose="02010600030101010101" pitchFamily="2" charset="-122"/>
              </a:rPr>
              <a:t>系统叙述宇宙起源和神的谱系。</a:t>
            </a:r>
          </a:p>
        </p:txBody>
      </p:sp>
      <p:sp>
        <p:nvSpPr>
          <p:cNvPr id="15" name="五边形 14"/>
          <p:cNvSpPr/>
          <p:nvPr/>
        </p:nvSpPr>
        <p:spPr>
          <a:xfrm>
            <a:off x="5048250" y="1609725"/>
            <a:ext cx="936625" cy="476250"/>
          </a:xfrm>
          <a:prstGeom prst="homePlat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1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选择</a:t>
            </a:r>
          </a:p>
        </p:txBody>
      </p:sp>
      <p:sp>
        <p:nvSpPr>
          <p:cNvPr id="19469" name="文本框 16"/>
          <p:cNvSpPr txBox="1"/>
          <p:nvPr/>
        </p:nvSpPr>
        <p:spPr>
          <a:xfrm>
            <a:off x="906463" y="485775"/>
            <a:ext cx="3124200" cy="461963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eaLnBrk="0" hangingPunct="0"/>
            <a:r>
              <a:rPr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第一章  西方古代文学</a:t>
            </a:r>
          </a:p>
        </p:txBody>
      </p:sp>
      <p:sp>
        <p:nvSpPr>
          <p:cNvPr id="19470" name="矩形 17"/>
          <p:cNvSpPr/>
          <p:nvPr/>
        </p:nvSpPr>
        <p:spPr>
          <a:xfrm>
            <a:off x="19050" y="23813"/>
            <a:ext cx="1160463" cy="369887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eaLnBrk="0" hangingPunct="0"/>
            <a:r>
              <a:rPr lang="nb-NO" altLang="zh-CN">
                <a:latin typeface="Helvetica Neue For Number"/>
                <a:ea typeface="宋体" panose="02010600030101010101" pitchFamily="2" charset="-122"/>
              </a:rPr>
              <a:t>1.1.0</a:t>
            </a:r>
            <a:r>
              <a:rPr lang="zh-CN" altLang="nb-NO">
                <a:latin typeface="Helvetica Neue For Number"/>
                <a:ea typeface="宋体" panose="02010600030101010101" pitchFamily="2" charset="-122"/>
              </a:rPr>
              <a:t>概述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9471" name="矩形 18"/>
          <p:cNvSpPr/>
          <p:nvPr/>
        </p:nvSpPr>
        <p:spPr>
          <a:xfrm>
            <a:off x="1319213" y="23813"/>
            <a:ext cx="2312987" cy="369887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eaLnBrk="0" hangingPunct="0"/>
            <a:r>
              <a:rPr lang="en-US" altLang="zh-CN">
                <a:latin typeface="Helvetica Neue For Number"/>
                <a:ea typeface="宋体" panose="02010600030101010101" pitchFamily="2" charset="-122"/>
              </a:rPr>
              <a:t>1.1.1</a:t>
            </a:r>
            <a:r>
              <a:rPr lang="zh-CN" altLang="en-US">
                <a:latin typeface="Helvetica Neue For Number"/>
                <a:ea typeface="宋体" panose="02010600030101010101" pitchFamily="2" charset="-122"/>
              </a:rPr>
              <a:t>一、古希腊文学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矩形 4"/>
          <p:cNvSpPr/>
          <p:nvPr/>
        </p:nvSpPr>
        <p:spPr>
          <a:xfrm>
            <a:off x="7616825" y="520700"/>
            <a:ext cx="1614488" cy="3079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>
              <a:buFont typeface="Arial" panose="020B0604020202020204" pitchFamily="34" charset="0"/>
            </a:pPr>
            <a:r>
              <a:rPr lang="zh-CN" altLang="zh-CN" sz="1400" b="1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（西方）</a:t>
            </a:r>
            <a:r>
              <a:rPr lang="zh-CN" altLang="zh-CN" sz="1400" b="1">
                <a:solidFill>
                  <a:srgbClr val="C00000"/>
                </a:solidFill>
                <a:latin typeface="黑体" panose="02010609060101010101" charset="-122"/>
                <a:ea typeface="黑体" panose="02010609060101010101" charset="-122"/>
              </a:rPr>
              <a:t>古代文学</a:t>
            </a:r>
          </a:p>
        </p:txBody>
      </p:sp>
      <p:sp>
        <p:nvSpPr>
          <p:cNvPr id="11" name="左大括号 10"/>
          <p:cNvSpPr/>
          <p:nvPr/>
        </p:nvSpPr>
        <p:spPr>
          <a:xfrm>
            <a:off x="9231313" y="307975"/>
            <a:ext cx="246063" cy="849313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0483" name="矩形 4"/>
          <p:cNvSpPr/>
          <p:nvPr/>
        </p:nvSpPr>
        <p:spPr>
          <a:xfrm>
            <a:off x="9477375" y="214313"/>
            <a:ext cx="1077913" cy="306387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buFont typeface="Arial" panose="020B0604020202020204" pitchFamily="34" charset="0"/>
            </a:pPr>
            <a:r>
              <a:rPr lang="zh-CN" altLang="zh-CN" sz="1400" b="1">
                <a:solidFill>
                  <a:srgbClr val="C00000"/>
                </a:solidFill>
                <a:latin typeface="黑体" panose="02010609060101010101" charset="-122"/>
                <a:ea typeface="黑体" panose="02010609060101010101" charset="-122"/>
              </a:rPr>
              <a:t>古希腊文学</a:t>
            </a:r>
          </a:p>
        </p:txBody>
      </p:sp>
      <p:sp>
        <p:nvSpPr>
          <p:cNvPr id="20484" name="矩形 4"/>
          <p:cNvSpPr/>
          <p:nvPr/>
        </p:nvSpPr>
        <p:spPr>
          <a:xfrm>
            <a:off x="9477375" y="579438"/>
            <a:ext cx="1077913" cy="306387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buFont typeface="Arial" panose="020B0604020202020204" pitchFamily="34" charset="0"/>
            </a:pPr>
            <a:r>
              <a:rPr lang="zh-CN" altLang="zh-CN" sz="1400" b="1">
                <a:latin typeface="黑体" panose="02010609060101010101" charset="-122"/>
                <a:ea typeface="黑体" panose="02010609060101010101" charset="-122"/>
              </a:rPr>
              <a:t>古罗马文学</a:t>
            </a:r>
          </a:p>
        </p:txBody>
      </p:sp>
      <p:sp>
        <p:nvSpPr>
          <p:cNvPr id="20485" name="矩形 4"/>
          <p:cNvSpPr/>
          <p:nvPr/>
        </p:nvSpPr>
        <p:spPr>
          <a:xfrm>
            <a:off x="9477375" y="947738"/>
            <a:ext cx="1543050" cy="306387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buFont typeface="Arial" panose="020B0604020202020204" pitchFamily="34" charset="0"/>
            </a:pPr>
            <a:r>
              <a:rPr lang="zh-CN" altLang="zh-CN" sz="1400" b="1">
                <a:latin typeface="黑体" panose="02010609060101010101" charset="-122"/>
                <a:ea typeface="黑体" panose="02010609060101010101" charset="-122"/>
              </a:rPr>
              <a:t>早期基督教文学</a:t>
            </a:r>
          </a:p>
        </p:txBody>
      </p:sp>
      <p:sp>
        <p:nvSpPr>
          <p:cNvPr id="16" name="左大括号 15"/>
          <p:cNvSpPr/>
          <p:nvPr/>
        </p:nvSpPr>
        <p:spPr>
          <a:xfrm>
            <a:off x="10555288" y="125413"/>
            <a:ext cx="244475" cy="484188"/>
          </a:xfrm>
          <a:prstGeom prst="leftBrace">
            <a:avLst>
              <a:gd name="adj1" fmla="val 8290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0487" name="矩形 4"/>
          <p:cNvSpPr/>
          <p:nvPr/>
        </p:nvSpPr>
        <p:spPr>
          <a:xfrm>
            <a:off x="10799763" y="33338"/>
            <a:ext cx="1101725" cy="274637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>
              <a:buFont typeface="Arial" panose="020B0604020202020204" pitchFamily="34" charset="0"/>
            </a:pPr>
            <a:r>
              <a:rPr lang="en-US" altLang="zh-CN" sz="1200" b="1" u="sng">
                <a:latin typeface="楷体" panose="02010609060101010101" pitchFamily="49" charset="-122"/>
                <a:ea typeface="楷体" panose="02010609060101010101" pitchFamily="49" charset="-122"/>
              </a:rPr>
              <a:t>1.</a:t>
            </a:r>
            <a:r>
              <a:rPr lang="zh-CN" altLang="zh-CN" sz="1200" b="1" u="sng">
                <a:latin typeface="楷体" panose="02010609060101010101" pitchFamily="49" charset="-122"/>
                <a:ea typeface="楷体" panose="02010609060101010101" pitchFamily="49" charset="-122"/>
              </a:rPr>
              <a:t>古希腊神话</a:t>
            </a:r>
          </a:p>
        </p:txBody>
      </p:sp>
      <p:sp>
        <p:nvSpPr>
          <p:cNvPr id="20488" name="矩形 4"/>
          <p:cNvSpPr/>
          <p:nvPr/>
        </p:nvSpPr>
        <p:spPr>
          <a:xfrm>
            <a:off x="10799763" y="246063"/>
            <a:ext cx="949325" cy="274637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>
              <a:buFont typeface="Arial" panose="020B0604020202020204" pitchFamily="34" charset="0"/>
            </a:pPr>
            <a:r>
              <a:rPr lang="en-US" altLang="zh-CN" sz="1200" b="1" u="sng">
                <a:latin typeface="楷体" panose="02010609060101010101" pitchFamily="49" charset="-122"/>
                <a:ea typeface="楷体" panose="02010609060101010101" pitchFamily="49" charset="-122"/>
              </a:rPr>
              <a:t>2.</a:t>
            </a:r>
            <a:r>
              <a:rPr lang="zh-CN" altLang="zh-CN" sz="1200" b="1" u="sng">
                <a:latin typeface="楷体" panose="02010609060101010101" pitchFamily="49" charset="-122"/>
                <a:ea typeface="楷体" panose="02010609060101010101" pitchFamily="49" charset="-122"/>
              </a:rPr>
              <a:t>荷马史诗</a:t>
            </a:r>
          </a:p>
        </p:txBody>
      </p:sp>
      <p:sp>
        <p:nvSpPr>
          <p:cNvPr id="20489" name="矩形 4"/>
          <p:cNvSpPr/>
          <p:nvPr/>
        </p:nvSpPr>
        <p:spPr>
          <a:xfrm>
            <a:off x="10799763" y="449263"/>
            <a:ext cx="1408112" cy="27622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>
              <a:buFont typeface="Arial" panose="020B0604020202020204" pitchFamily="34" charset="0"/>
            </a:pPr>
            <a:r>
              <a:rPr lang="en-US" altLang="zh-CN" sz="1200" b="1" u="sng">
                <a:latin typeface="楷体" panose="02010609060101010101" pitchFamily="49" charset="-122"/>
                <a:ea typeface="楷体" panose="02010609060101010101" pitchFamily="49" charset="-122"/>
              </a:rPr>
              <a:t>3.</a:t>
            </a:r>
            <a:r>
              <a:rPr lang="zh-CN" altLang="zh-CN" sz="1200" b="1" u="sng">
                <a:latin typeface="楷体" panose="02010609060101010101" pitchFamily="49" charset="-122"/>
                <a:ea typeface="楷体" panose="02010609060101010101" pitchFamily="49" charset="-122"/>
              </a:rPr>
              <a:t>早期基督教文学</a:t>
            </a:r>
          </a:p>
        </p:txBody>
      </p:sp>
      <p:sp>
        <p:nvSpPr>
          <p:cNvPr id="20490" name="矩形 1"/>
          <p:cNvSpPr/>
          <p:nvPr/>
        </p:nvSpPr>
        <p:spPr>
          <a:xfrm>
            <a:off x="993775" y="1157288"/>
            <a:ext cx="4929188" cy="40005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>
              <a:buFont typeface="Arial" panose="020B0604020202020204" pitchFamily="34" charset="0"/>
            </a:pPr>
            <a:r>
              <a:rPr lang="en-US" altLang="zh-CN" sz="2000" b="1">
                <a:latin typeface="黑体" panose="02010609060101010101" charset="-122"/>
                <a:ea typeface="黑体" panose="02010609060101010101" charset="-122"/>
              </a:rPr>
              <a:t>1.1.1</a:t>
            </a:r>
            <a:r>
              <a:rPr lang="zh-CN" altLang="en-US" sz="2000" b="1">
                <a:latin typeface="黑体" panose="02010609060101010101" charset="-122"/>
                <a:ea typeface="黑体" panose="02010609060101010101" charset="-122"/>
              </a:rPr>
              <a:t>  古希腊文学（</a:t>
            </a:r>
            <a:r>
              <a:rPr lang="en-US" altLang="zh-CN" sz="2000" b="1">
                <a:latin typeface="黑体" panose="02010609060101010101" charset="-122"/>
                <a:ea typeface="黑体" panose="02010609060101010101" charset="-122"/>
              </a:rPr>
              <a:t>“</a:t>
            </a:r>
            <a:r>
              <a:rPr lang="zh-CN" altLang="en-US" sz="2000" b="1">
                <a:latin typeface="黑体" panose="02010609060101010101" charset="-122"/>
                <a:ea typeface="黑体" panose="02010609060101010101" charset="-122"/>
              </a:rPr>
              <a:t>人类童年</a:t>
            </a:r>
            <a:r>
              <a:rPr lang="en-US" altLang="zh-CN" sz="2000" b="1">
                <a:latin typeface="黑体" panose="02010609060101010101" charset="-122"/>
                <a:ea typeface="黑体" panose="02010609060101010101" charset="-122"/>
              </a:rPr>
              <a:t>”</a:t>
            </a:r>
            <a:r>
              <a:rPr lang="zh-CN" altLang="en-US" sz="2000" b="1">
                <a:latin typeface="黑体" panose="02010609060101010101" charset="-122"/>
                <a:ea typeface="黑体" panose="02010609060101010101" charset="-122"/>
              </a:rPr>
              <a:t>时代）</a:t>
            </a:r>
          </a:p>
        </p:txBody>
      </p:sp>
      <p:sp>
        <p:nvSpPr>
          <p:cNvPr id="20491" name="矩形 2"/>
          <p:cNvSpPr/>
          <p:nvPr/>
        </p:nvSpPr>
        <p:spPr>
          <a:xfrm>
            <a:off x="993775" y="1555750"/>
            <a:ext cx="11053763" cy="96202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lnSpc>
                <a:spcPct val="150000"/>
              </a:lnSpc>
              <a:buFont typeface="Arial" panose="020B0604020202020204" pitchFamily="34" charset="0"/>
            </a:pPr>
            <a:r>
              <a:rPr lang="en-US" altLang="zh-CN" sz="2000" b="1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</a:rPr>
              <a:t>、第二时期：</a:t>
            </a:r>
            <a:r>
              <a:rPr lang="zh-CN" altLang="en-US" sz="20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古典时期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</a:pPr>
            <a:endParaRPr lang="zh-CN" altLang="en-US" sz="2000" b="1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492" name="文本框 13"/>
          <p:cNvSpPr txBox="1"/>
          <p:nvPr/>
        </p:nvSpPr>
        <p:spPr>
          <a:xfrm>
            <a:off x="906463" y="485775"/>
            <a:ext cx="3124200" cy="461963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eaLnBrk="0" hangingPunct="0"/>
            <a:r>
              <a:rPr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第一章  西方古代文学</a:t>
            </a:r>
          </a:p>
        </p:txBody>
      </p:sp>
      <p:sp>
        <p:nvSpPr>
          <p:cNvPr id="20493" name="矩形 16"/>
          <p:cNvSpPr/>
          <p:nvPr/>
        </p:nvSpPr>
        <p:spPr>
          <a:xfrm>
            <a:off x="0" y="44450"/>
            <a:ext cx="2312988" cy="369888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eaLnBrk="0" hangingPunct="0"/>
            <a:r>
              <a:rPr lang="en-US" altLang="zh-CN">
                <a:latin typeface="Helvetica Neue For Number"/>
                <a:ea typeface="宋体" panose="02010600030101010101" pitchFamily="2" charset="-122"/>
              </a:rPr>
              <a:t>1.1.1</a:t>
            </a:r>
            <a:r>
              <a:rPr lang="zh-CN" altLang="en-US">
                <a:latin typeface="Helvetica Neue For Number"/>
                <a:ea typeface="宋体" panose="02010600030101010101" pitchFamily="2" charset="-122"/>
              </a:rPr>
              <a:t>一、古希腊文学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0494" name="矩形 17"/>
          <p:cNvSpPr/>
          <p:nvPr/>
        </p:nvSpPr>
        <p:spPr>
          <a:xfrm>
            <a:off x="2438400" y="44450"/>
            <a:ext cx="1158875" cy="369888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eaLnBrk="0" hangingPunct="0"/>
            <a:r>
              <a:rPr lang="nb-NO" altLang="zh-CN">
                <a:latin typeface="Helvetica Neue For Number"/>
                <a:ea typeface="宋体" panose="02010600030101010101" pitchFamily="2" charset="-122"/>
              </a:rPr>
              <a:t>1.1.0</a:t>
            </a:r>
            <a:r>
              <a:rPr lang="zh-CN" altLang="nb-NO">
                <a:latin typeface="Helvetica Neue For Number"/>
                <a:ea typeface="宋体" panose="02010600030101010101" pitchFamily="2" charset="-122"/>
              </a:rPr>
              <a:t>概述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矩形 4"/>
          <p:cNvSpPr/>
          <p:nvPr/>
        </p:nvSpPr>
        <p:spPr>
          <a:xfrm>
            <a:off x="7616825" y="520700"/>
            <a:ext cx="1614488" cy="3079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>
              <a:buFont typeface="Arial" panose="020B0604020202020204" pitchFamily="34" charset="0"/>
            </a:pPr>
            <a:r>
              <a:rPr lang="zh-CN" altLang="zh-CN" sz="1400" b="1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（西方）</a:t>
            </a:r>
            <a:r>
              <a:rPr lang="zh-CN" altLang="zh-CN" sz="1400" b="1">
                <a:solidFill>
                  <a:srgbClr val="C00000"/>
                </a:solidFill>
                <a:latin typeface="黑体" panose="02010609060101010101" charset="-122"/>
                <a:ea typeface="黑体" panose="02010609060101010101" charset="-122"/>
              </a:rPr>
              <a:t>古代文学</a:t>
            </a:r>
          </a:p>
        </p:txBody>
      </p:sp>
      <p:sp>
        <p:nvSpPr>
          <p:cNvPr id="11" name="左大括号 10"/>
          <p:cNvSpPr/>
          <p:nvPr/>
        </p:nvSpPr>
        <p:spPr>
          <a:xfrm>
            <a:off x="9231313" y="307975"/>
            <a:ext cx="246063" cy="849313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1507" name="矩形 4"/>
          <p:cNvSpPr/>
          <p:nvPr/>
        </p:nvSpPr>
        <p:spPr>
          <a:xfrm>
            <a:off x="9477375" y="214313"/>
            <a:ext cx="1077913" cy="306387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buFont typeface="Arial" panose="020B0604020202020204" pitchFamily="34" charset="0"/>
            </a:pPr>
            <a:r>
              <a:rPr lang="zh-CN" altLang="zh-CN" sz="1400" b="1">
                <a:solidFill>
                  <a:srgbClr val="C00000"/>
                </a:solidFill>
                <a:latin typeface="黑体" panose="02010609060101010101" charset="-122"/>
                <a:ea typeface="黑体" panose="02010609060101010101" charset="-122"/>
              </a:rPr>
              <a:t>古希腊文学</a:t>
            </a:r>
          </a:p>
        </p:txBody>
      </p:sp>
      <p:sp>
        <p:nvSpPr>
          <p:cNvPr id="21508" name="矩形 4"/>
          <p:cNvSpPr/>
          <p:nvPr/>
        </p:nvSpPr>
        <p:spPr>
          <a:xfrm>
            <a:off x="9477375" y="579438"/>
            <a:ext cx="1077913" cy="306387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buFont typeface="Arial" panose="020B0604020202020204" pitchFamily="34" charset="0"/>
            </a:pPr>
            <a:r>
              <a:rPr lang="zh-CN" altLang="zh-CN" sz="1400" b="1">
                <a:latin typeface="黑体" panose="02010609060101010101" charset="-122"/>
                <a:ea typeface="黑体" panose="02010609060101010101" charset="-122"/>
              </a:rPr>
              <a:t>古罗马文学</a:t>
            </a:r>
          </a:p>
        </p:txBody>
      </p:sp>
      <p:sp>
        <p:nvSpPr>
          <p:cNvPr id="21509" name="矩形 4"/>
          <p:cNvSpPr/>
          <p:nvPr/>
        </p:nvSpPr>
        <p:spPr>
          <a:xfrm>
            <a:off x="9477375" y="947738"/>
            <a:ext cx="1543050" cy="306387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buFont typeface="Arial" panose="020B0604020202020204" pitchFamily="34" charset="0"/>
            </a:pPr>
            <a:r>
              <a:rPr lang="zh-CN" altLang="zh-CN" sz="1400" b="1">
                <a:latin typeface="黑体" panose="02010609060101010101" charset="-122"/>
                <a:ea typeface="黑体" panose="02010609060101010101" charset="-122"/>
              </a:rPr>
              <a:t>早期基督教文学</a:t>
            </a:r>
          </a:p>
        </p:txBody>
      </p:sp>
      <p:sp>
        <p:nvSpPr>
          <p:cNvPr id="16" name="左大括号 15"/>
          <p:cNvSpPr/>
          <p:nvPr/>
        </p:nvSpPr>
        <p:spPr>
          <a:xfrm>
            <a:off x="10555288" y="125413"/>
            <a:ext cx="244475" cy="484188"/>
          </a:xfrm>
          <a:prstGeom prst="leftBrace">
            <a:avLst>
              <a:gd name="adj1" fmla="val 8290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1511" name="矩形 4"/>
          <p:cNvSpPr/>
          <p:nvPr/>
        </p:nvSpPr>
        <p:spPr>
          <a:xfrm>
            <a:off x="10799763" y="33338"/>
            <a:ext cx="1101725" cy="274637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>
              <a:buFont typeface="Arial" panose="020B0604020202020204" pitchFamily="34" charset="0"/>
            </a:pPr>
            <a:r>
              <a:rPr lang="en-US" altLang="zh-CN" sz="1200" b="1" u="sng">
                <a:latin typeface="楷体" panose="02010609060101010101" pitchFamily="49" charset="-122"/>
                <a:ea typeface="楷体" panose="02010609060101010101" pitchFamily="49" charset="-122"/>
              </a:rPr>
              <a:t>1.</a:t>
            </a:r>
            <a:r>
              <a:rPr lang="zh-CN" altLang="zh-CN" sz="1200" b="1" u="sng">
                <a:latin typeface="楷体" panose="02010609060101010101" pitchFamily="49" charset="-122"/>
                <a:ea typeface="楷体" panose="02010609060101010101" pitchFamily="49" charset="-122"/>
              </a:rPr>
              <a:t>古希腊神话</a:t>
            </a:r>
          </a:p>
        </p:txBody>
      </p:sp>
      <p:sp>
        <p:nvSpPr>
          <p:cNvPr id="21512" name="矩形 4"/>
          <p:cNvSpPr/>
          <p:nvPr/>
        </p:nvSpPr>
        <p:spPr>
          <a:xfrm>
            <a:off x="10799763" y="246063"/>
            <a:ext cx="949325" cy="274637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>
              <a:buFont typeface="Arial" panose="020B0604020202020204" pitchFamily="34" charset="0"/>
            </a:pPr>
            <a:r>
              <a:rPr lang="en-US" altLang="zh-CN" sz="1200" b="1" u="sng">
                <a:latin typeface="楷体" panose="02010609060101010101" pitchFamily="49" charset="-122"/>
                <a:ea typeface="楷体" panose="02010609060101010101" pitchFamily="49" charset="-122"/>
              </a:rPr>
              <a:t>2.</a:t>
            </a:r>
            <a:r>
              <a:rPr lang="zh-CN" altLang="zh-CN" sz="1200" b="1" u="sng">
                <a:latin typeface="楷体" panose="02010609060101010101" pitchFamily="49" charset="-122"/>
                <a:ea typeface="楷体" panose="02010609060101010101" pitchFamily="49" charset="-122"/>
              </a:rPr>
              <a:t>荷马史诗</a:t>
            </a:r>
          </a:p>
        </p:txBody>
      </p:sp>
      <p:sp>
        <p:nvSpPr>
          <p:cNvPr id="21513" name="矩形 4"/>
          <p:cNvSpPr/>
          <p:nvPr/>
        </p:nvSpPr>
        <p:spPr>
          <a:xfrm>
            <a:off x="10799763" y="449263"/>
            <a:ext cx="1408112" cy="27622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>
              <a:buFont typeface="Arial" panose="020B0604020202020204" pitchFamily="34" charset="0"/>
            </a:pPr>
            <a:r>
              <a:rPr lang="en-US" altLang="zh-CN" sz="1200" b="1" u="sng">
                <a:latin typeface="楷体" panose="02010609060101010101" pitchFamily="49" charset="-122"/>
                <a:ea typeface="楷体" panose="02010609060101010101" pitchFamily="49" charset="-122"/>
              </a:rPr>
              <a:t>3.</a:t>
            </a:r>
            <a:r>
              <a:rPr lang="zh-CN" altLang="zh-CN" sz="1200" b="1" u="sng">
                <a:latin typeface="楷体" panose="02010609060101010101" pitchFamily="49" charset="-122"/>
                <a:ea typeface="楷体" panose="02010609060101010101" pitchFamily="49" charset="-122"/>
              </a:rPr>
              <a:t>早期基督教文学</a:t>
            </a:r>
          </a:p>
        </p:txBody>
      </p:sp>
      <p:sp>
        <p:nvSpPr>
          <p:cNvPr id="21514" name="矩形 1"/>
          <p:cNvSpPr/>
          <p:nvPr/>
        </p:nvSpPr>
        <p:spPr>
          <a:xfrm>
            <a:off x="993775" y="1157288"/>
            <a:ext cx="4929188" cy="40005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>
              <a:buFont typeface="Arial" panose="020B0604020202020204" pitchFamily="34" charset="0"/>
            </a:pPr>
            <a:r>
              <a:rPr lang="en-US" altLang="zh-CN" sz="2000" b="1">
                <a:latin typeface="黑体" panose="02010609060101010101" charset="-122"/>
                <a:ea typeface="黑体" panose="02010609060101010101" charset="-122"/>
              </a:rPr>
              <a:t>1.1.1</a:t>
            </a:r>
            <a:r>
              <a:rPr lang="zh-CN" altLang="en-US" sz="2000" b="1">
                <a:latin typeface="黑体" panose="02010609060101010101" charset="-122"/>
                <a:ea typeface="黑体" panose="02010609060101010101" charset="-122"/>
              </a:rPr>
              <a:t>  古希腊文学（</a:t>
            </a:r>
            <a:r>
              <a:rPr lang="en-US" altLang="zh-CN" sz="2000" b="1">
                <a:latin typeface="黑体" panose="02010609060101010101" charset="-122"/>
                <a:ea typeface="黑体" panose="02010609060101010101" charset="-122"/>
              </a:rPr>
              <a:t>“</a:t>
            </a:r>
            <a:r>
              <a:rPr lang="zh-CN" altLang="en-US" sz="2000" b="1">
                <a:latin typeface="黑体" panose="02010609060101010101" charset="-122"/>
                <a:ea typeface="黑体" panose="02010609060101010101" charset="-122"/>
              </a:rPr>
              <a:t>人类童年</a:t>
            </a:r>
            <a:r>
              <a:rPr lang="en-US" altLang="zh-CN" sz="2000" b="1">
                <a:latin typeface="黑体" panose="02010609060101010101" charset="-122"/>
                <a:ea typeface="黑体" panose="02010609060101010101" charset="-122"/>
              </a:rPr>
              <a:t>”</a:t>
            </a:r>
            <a:r>
              <a:rPr lang="zh-CN" altLang="en-US" sz="2000" b="1">
                <a:latin typeface="黑体" panose="02010609060101010101" charset="-122"/>
                <a:ea typeface="黑体" panose="02010609060101010101" charset="-122"/>
              </a:rPr>
              <a:t>时代）</a:t>
            </a:r>
          </a:p>
        </p:txBody>
      </p:sp>
      <p:sp>
        <p:nvSpPr>
          <p:cNvPr id="21515" name="矩形 2"/>
          <p:cNvSpPr/>
          <p:nvPr/>
        </p:nvSpPr>
        <p:spPr>
          <a:xfrm>
            <a:off x="993775" y="1484313"/>
            <a:ext cx="11053763" cy="2862262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lnSpc>
                <a:spcPct val="150000"/>
              </a:lnSpc>
              <a:buFont typeface="Arial" panose="020B0604020202020204" pitchFamily="34" charset="0"/>
            </a:pPr>
            <a:r>
              <a:rPr lang="en-US" altLang="zh-CN" sz="2000" b="1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</a:rPr>
              <a:t>、第二时期：</a:t>
            </a:r>
            <a:r>
              <a:rPr lang="zh-CN" altLang="en-US" sz="20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古典时期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</a:pP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）抒情诗：①</a:t>
            </a:r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</a:rPr>
              <a:t>萨福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（女）：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古希腊最著名的女诗人，柏拉图称她为</a:t>
            </a:r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“第十位文艺女神”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。</a:t>
            </a:r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</a:pP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             ②阿那克瑞翁：爱情、游宴诗，风格清新；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</a:pP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③</a:t>
            </a:r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</a:rPr>
              <a:t>品达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：《</a:t>
            </a:r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</a:rPr>
              <a:t>胜利颂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崇高颂歌</a:t>
            </a: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的典范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</a:pP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）寓言</a:t>
            </a: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000">
                <a:latin typeface="楷体" panose="02010609060101010101" pitchFamily="49" charset="-122"/>
                <a:ea typeface="楷体" panose="02010609060101010101" pitchFamily="49" charset="-122"/>
              </a:rPr>
              <a:t>《</a:t>
            </a:r>
            <a:r>
              <a:rPr lang="zh-CN" altLang="en-US" sz="2000" b="1">
                <a:latin typeface="楷体" panose="02010609060101010101" pitchFamily="49" charset="-122"/>
                <a:ea typeface="楷体" panose="02010609060101010101" pitchFamily="49" charset="-122"/>
              </a:rPr>
              <a:t>伊索寓言</a:t>
            </a:r>
            <a:r>
              <a:rPr lang="zh-CN" altLang="en-US" sz="2000">
                <a:latin typeface="楷体" panose="02010609060101010101" pitchFamily="49" charset="-122"/>
                <a:ea typeface="楷体" panose="02010609060101010101" pitchFamily="49" charset="-122"/>
              </a:rPr>
              <a:t>》</a:t>
            </a:r>
            <a:r>
              <a:rPr lang="en-US" altLang="zh-CN" sz="2000">
                <a:latin typeface="楷体" panose="02010609060101010101" pitchFamily="49" charset="-122"/>
                <a:ea typeface="楷体" panose="02010609060101010101" pitchFamily="49" charset="-122"/>
              </a:rPr>
              <a:t>“</a:t>
            </a:r>
            <a:r>
              <a:rPr lang="zh-CN" altLang="en-US" sz="2000">
                <a:latin typeface="楷体" panose="02010609060101010101" pitchFamily="49" charset="-122"/>
                <a:ea typeface="楷体" panose="02010609060101010101" pitchFamily="49" charset="-122"/>
              </a:rPr>
              <a:t>农夫与蛇</a:t>
            </a:r>
            <a:r>
              <a:rPr lang="en-US" altLang="zh-CN" sz="2000">
                <a:latin typeface="楷体" panose="02010609060101010101" pitchFamily="49" charset="-122"/>
                <a:ea typeface="楷体" panose="02010609060101010101" pitchFamily="49" charset="-122"/>
              </a:rPr>
              <a:t>”“</a:t>
            </a:r>
            <a:r>
              <a:rPr lang="zh-CN" altLang="en-US" sz="2000">
                <a:latin typeface="楷体" panose="02010609060101010101" pitchFamily="49" charset="-122"/>
                <a:ea typeface="楷体" panose="02010609060101010101" pitchFamily="49" charset="-122"/>
              </a:rPr>
              <a:t>龟兔赛跑</a:t>
            </a:r>
            <a:r>
              <a:rPr lang="en-US" altLang="zh-CN" sz="2000">
                <a:latin typeface="楷体" panose="02010609060101010101" pitchFamily="49" charset="-122"/>
                <a:ea typeface="楷体" panose="02010609060101010101" pitchFamily="49" charset="-122"/>
              </a:rPr>
              <a:t>”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</a:pP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）戏剧：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悲剧</a:t>
            </a: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——</a:t>
            </a:r>
            <a:r>
              <a:rPr lang="zh-CN" altLang="en-US" sz="2000">
                <a:latin typeface="楷体" panose="02010609060101010101" pitchFamily="49" charset="-122"/>
                <a:ea typeface="楷体" panose="02010609060101010101" pitchFamily="49" charset="-122"/>
                <a:sym typeface="宋体" panose="02010600030101010101" pitchFamily="2" charset="-122"/>
              </a:rPr>
              <a:t>埃斯库罗斯、索福克勒斯、欧里庇得斯</a:t>
            </a:r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－－－（三斯）；</a:t>
            </a:r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516" name="文本框 13"/>
          <p:cNvSpPr txBox="1"/>
          <p:nvPr/>
        </p:nvSpPr>
        <p:spPr>
          <a:xfrm>
            <a:off x="906463" y="485775"/>
            <a:ext cx="3124200" cy="461963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eaLnBrk="0" hangingPunct="0"/>
            <a:r>
              <a:rPr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第一章  西方古代文学</a:t>
            </a:r>
          </a:p>
        </p:txBody>
      </p:sp>
      <p:sp>
        <p:nvSpPr>
          <p:cNvPr id="21517" name="矩形 1"/>
          <p:cNvSpPr/>
          <p:nvPr/>
        </p:nvSpPr>
        <p:spPr>
          <a:xfrm>
            <a:off x="0" y="44450"/>
            <a:ext cx="2312988" cy="369888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eaLnBrk="0" hangingPunct="0"/>
            <a:r>
              <a:rPr lang="en-US" altLang="zh-CN">
                <a:latin typeface="Helvetica Neue For Number"/>
                <a:ea typeface="宋体" panose="02010600030101010101" pitchFamily="2" charset="-122"/>
              </a:rPr>
              <a:t>1.1.1</a:t>
            </a:r>
            <a:r>
              <a:rPr lang="zh-CN" altLang="en-US">
                <a:latin typeface="Helvetica Neue For Number"/>
                <a:ea typeface="宋体" panose="02010600030101010101" pitchFamily="2" charset="-122"/>
              </a:rPr>
              <a:t>一、古希腊文学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1518" name="矩形 16"/>
          <p:cNvSpPr/>
          <p:nvPr/>
        </p:nvSpPr>
        <p:spPr>
          <a:xfrm>
            <a:off x="2438400" y="44450"/>
            <a:ext cx="1158875" cy="369888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eaLnBrk="0" hangingPunct="0"/>
            <a:r>
              <a:rPr lang="nb-NO" altLang="zh-CN">
                <a:latin typeface="Helvetica Neue For Number"/>
                <a:ea typeface="宋体" panose="02010600030101010101" pitchFamily="2" charset="-122"/>
              </a:rPr>
              <a:t>1.1.0</a:t>
            </a:r>
            <a:r>
              <a:rPr lang="zh-CN" altLang="nb-NO">
                <a:latin typeface="Helvetica Neue For Number"/>
                <a:ea typeface="宋体" panose="02010600030101010101" pitchFamily="2" charset="-122"/>
              </a:rPr>
              <a:t>概述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矩形 4"/>
          <p:cNvSpPr/>
          <p:nvPr/>
        </p:nvSpPr>
        <p:spPr>
          <a:xfrm>
            <a:off x="7616825" y="520700"/>
            <a:ext cx="1614488" cy="3079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>
              <a:buFont typeface="Arial" panose="020B0604020202020204" pitchFamily="34" charset="0"/>
            </a:pPr>
            <a:r>
              <a:rPr lang="zh-CN" altLang="zh-CN" sz="1400" b="1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（西方）</a:t>
            </a:r>
            <a:r>
              <a:rPr lang="zh-CN" altLang="zh-CN" sz="1400" b="1">
                <a:solidFill>
                  <a:srgbClr val="C00000"/>
                </a:solidFill>
                <a:latin typeface="黑体" panose="02010609060101010101" charset="-122"/>
                <a:ea typeface="黑体" panose="02010609060101010101" charset="-122"/>
              </a:rPr>
              <a:t>古代文学</a:t>
            </a:r>
          </a:p>
        </p:txBody>
      </p:sp>
      <p:sp>
        <p:nvSpPr>
          <p:cNvPr id="11" name="左大括号 10"/>
          <p:cNvSpPr/>
          <p:nvPr/>
        </p:nvSpPr>
        <p:spPr>
          <a:xfrm>
            <a:off x="9231313" y="307975"/>
            <a:ext cx="246063" cy="849313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2531" name="矩形 4"/>
          <p:cNvSpPr/>
          <p:nvPr/>
        </p:nvSpPr>
        <p:spPr>
          <a:xfrm>
            <a:off x="9477375" y="214313"/>
            <a:ext cx="1077913" cy="306387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buFont typeface="Arial" panose="020B0604020202020204" pitchFamily="34" charset="0"/>
            </a:pPr>
            <a:r>
              <a:rPr lang="zh-CN" altLang="zh-CN" sz="1400" b="1">
                <a:solidFill>
                  <a:srgbClr val="C00000"/>
                </a:solidFill>
                <a:latin typeface="黑体" panose="02010609060101010101" charset="-122"/>
                <a:ea typeface="黑体" panose="02010609060101010101" charset="-122"/>
              </a:rPr>
              <a:t>古希腊文学</a:t>
            </a:r>
          </a:p>
        </p:txBody>
      </p:sp>
      <p:sp>
        <p:nvSpPr>
          <p:cNvPr id="22532" name="矩形 4"/>
          <p:cNvSpPr/>
          <p:nvPr/>
        </p:nvSpPr>
        <p:spPr>
          <a:xfrm>
            <a:off x="9477375" y="579438"/>
            <a:ext cx="1077913" cy="306387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buFont typeface="Arial" panose="020B0604020202020204" pitchFamily="34" charset="0"/>
            </a:pPr>
            <a:r>
              <a:rPr lang="zh-CN" altLang="zh-CN" sz="1400" b="1">
                <a:latin typeface="黑体" panose="02010609060101010101" charset="-122"/>
                <a:ea typeface="黑体" panose="02010609060101010101" charset="-122"/>
              </a:rPr>
              <a:t>古罗马文学</a:t>
            </a:r>
          </a:p>
        </p:txBody>
      </p:sp>
      <p:sp>
        <p:nvSpPr>
          <p:cNvPr id="22533" name="矩形 4"/>
          <p:cNvSpPr/>
          <p:nvPr/>
        </p:nvSpPr>
        <p:spPr>
          <a:xfrm>
            <a:off x="9477375" y="947738"/>
            <a:ext cx="1543050" cy="306387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buFont typeface="Arial" panose="020B0604020202020204" pitchFamily="34" charset="0"/>
            </a:pPr>
            <a:r>
              <a:rPr lang="zh-CN" altLang="zh-CN" sz="1400" b="1">
                <a:latin typeface="黑体" panose="02010609060101010101" charset="-122"/>
                <a:ea typeface="黑体" panose="02010609060101010101" charset="-122"/>
              </a:rPr>
              <a:t>早期基督教文学</a:t>
            </a:r>
          </a:p>
        </p:txBody>
      </p:sp>
      <p:sp>
        <p:nvSpPr>
          <p:cNvPr id="16" name="左大括号 15"/>
          <p:cNvSpPr/>
          <p:nvPr/>
        </p:nvSpPr>
        <p:spPr>
          <a:xfrm>
            <a:off x="10555288" y="125413"/>
            <a:ext cx="244475" cy="484188"/>
          </a:xfrm>
          <a:prstGeom prst="leftBrace">
            <a:avLst>
              <a:gd name="adj1" fmla="val 8290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2535" name="矩形 4"/>
          <p:cNvSpPr/>
          <p:nvPr/>
        </p:nvSpPr>
        <p:spPr>
          <a:xfrm>
            <a:off x="10799763" y="33338"/>
            <a:ext cx="1101725" cy="274637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>
              <a:buFont typeface="Arial" panose="020B0604020202020204" pitchFamily="34" charset="0"/>
            </a:pPr>
            <a:r>
              <a:rPr lang="en-US" altLang="zh-CN" sz="1200" b="1" u="sng">
                <a:latin typeface="楷体" panose="02010609060101010101" pitchFamily="49" charset="-122"/>
                <a:ea typeface="楷体" panose="02010609060101010101" pitchFamily="49" charset="-122"/>
              </a:rPr>
              <a:t>1.</a:t>
            </a:r>
            <a:r>
              <a:rPr lang="zh-CN" altLang="zh-CN" sz="1200" b="1" u="sng">
                <a:latin typeface="楷体" panose="02010609060101010101" pitchFamily="49" charset="-122"/>
                <a:ea typeface="楷体" panose="02010609060101010101" pitchFamily="49" charset="-122"/>
              </a:rPr>
              <a:t>古希腊神话</a:t>
            </a:r>
          </a:p>
        </p:txBody>
      </p:sp>
      <p:sp>
        <p:nvSpPr>
          <p:cNvPr id="22536" name="矩形 4"/>
          <p:cNvSpPr/>
          <p:nvPr/>
        </p:nvSpPr>
        <p:spPr>
          <a:xfrm>
            <a:off x="10799763" y="246063"/>
            <a:ext cx="949325" cy="274637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>
              <a:buFont typeface="Arial" panose="020B0604020202020204" pitchFamily="34" charset="0"/>
            </a:pPr>
            <a:r>
              <a:rPr lang="en-US" altLang="zh-CN" sz="1200" b="1" u="sng">
                <a:latin typeface="楷体" panose="02010609060101010101" pitchFamily="49" charset="-122"/>
                <a:ea typeface="楷体" panose="02010609060101010101" pitchFamily="49" charset="-122"/>
              </a:rPr>
              <a:t>2.</a:t>
            </a:r>
            <a:r>
              <a:rPr lang="zh-CN" altLang="zh-CN" sz="1200" b="1" u="sng">
                <a:latin typeface="楷体" panose="02010609060101010101" pitchFamily="49" charset="-122"/>
                <a:ea typeface="楷体" panose="02010609060101010101" pitchFamily="49" charset="-122"/>
              </a:rPr>
              <a:t>荷马史诗</a:t>
            </a:r>
          </a:p>
        </p:txBody>
      </p:sp>
      <p:sp>
        <p:nvSpPr>
          <p:cNvPr id="22537" name="矩形 4"/>
          <p:cNvSpPr/>
          <p:nvPr/>
        </p:nvSpPr>
        <p:spPr>
          <a:xfrm>
            <a:off x="10799763" y="449263"/>
            <a:ext cx="1408112" cy="27622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>
              <a:buFont typeface="Arial" panose="020B0604020202020204" pitchFamily="34" charset="0"/>
            </a:pPr>
            <a:r>
              <a:rPr lang="en-US" altLang="zh-CN" sz="1200" b="1" u="sng">
                <a:latin typeface="楷体" panose="02010609060101010101" pitchFamily="49" charset="-122"/>
                <a:ea typeface="楷体" panose="02010609060101010101" pitchFamily="49" charset="-122"/>
              </a:rPr>
              <a:t>3.</a:t>
            </a:r>
            <a:r>
              <a:rPr lang="zh-CN" altLang="zh-CN" sz="1200" b="1" u="sng">
                <a:latin typeface="楷体" panose="02010609060101010101" pitchFamily="49" charset="-122"/>
                <a:ea typeface="楷体" panose="02010609060101010101" pitchFamily="49" charset="-122"/>
              </a:rPr>
              <a:t>早期基督教文学</a:t>
            </a:r>
          </a:p>
        </p:txBody>
      </p:sp>
      <p:sp>
        <p:nvSpPr>
          <p:cNvPr id="22538" name="矩形 1"/>
          <p:cNvSpPr/>
          <p:nvPr/>
        </p:nvSpPr>
        <p:spPr>
          <a:xfrm>
            <a:off x="993775" y="1125538"/>
            <a:ext cx="4929188" cy="40005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>
              <a:buFont typeface="Arial" panose="020B0604020202020204" pitchFamily="34" charset="0"/>
            </a:pPr>
            <a:r>
              <a:rPr lang="en-US" altLang="zh-CN" sz="2000" b="1">
                <a:latin typeface="黑体" panose="02010609060101010101" charset="-122"/>
                <a:ea typeface="黑体" panose="02010609060101010101" charset="-122"/>
              </a:rPr>
              <a:t>1.1.1</a:t>
            </a:r>
            <a:r>
              <a:rPr lang="zh-CN" altLang="en-US" sz="2000" b="1">
                <a:latin typeface="黑体" panose="02010609060101010101" charset="-122"/>
                <a:ea typeface="黑体" panose="02010609060101010101" charset="-122"/>
              </a:rPr>
              <a:t>  古希腊文学（</a:t>
            </a:r>
            <a:r>
              <a:rPr lang="en-US" altLang="zh-CN" sz="2000" b="1">
                <a:latin typeface="黑体" panose="02010609060101010101" charset="-122"/>
                <a:ea typeface="黑体" panose="02010609060101010101" charset="-122"/>
              </a:rPr>
              <a:t>“</a:t>
            </a:r>
            <a:r>
              <a:rPr lang="zh-CN" altLang="en-US" sz="2000" b="1">
                <a:latin typeface="黑体" panose="02010609060101010101" charset="-122"/>
                <a:ea typeface="黑体" panose="02010609060101010101" charset="-122"/>
              </a:rPr>
              <a:t>人类童年</a:t>
            </a:r>
            <a:r>
              <a:rPr lang="en-US" altLang="zh-CN" sz="2000" b="1">
                <a:latin typeface="黑体" panose="02010609060101010101" charset="-122"/>
                <a:ea typeface="黑体" panose="02010609060101010101" charset="-122"/>
              </a:rPr>
              <a:t>”</a:t>
            </a:r>
            <a:r>
              <a:rPr lang="zh-CN" altLang="en-US" sz="2000" b="1">
                <a:latin typeface="黑体" panose="02010609060101010101" charset="-122"/>
                <a:ea typeface="黑体" panose="02010609060101010101" charset="-122"/>
              </a:rPr>
              <a:t>时代）</a:t>
            </a:r>
          </a:p>
        </p:txBody>
      </p:sp>
      <p:sp>
        <p:nvSpPr>
          <p:cNvPr id="22539" name="矩形 2"/>
          <p:cNvSpPr/>
          <p:nvPr/>
        </p:nvSpPr>
        <p:spPr>
          <a:xfrm>
            <a:off x="993775" y="1484313"/>
            <a:ext cx="11053763" cy="563245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lnSpc>
                <a:spcPct val="150000"/>
              </a:lnSpc>
              <a:buFont typeface="Arial" panose="020B0604020202020204" pitchFamily="34" charset="0"/>
            </a:pPr>
            <a:r>
              <a:rPr lang="en-US" altLang="zh-CN" sz="2000" b="1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</a:rPr>
              <a:t>、第二时期：</a:t>
            </a:r>
            <a:r>
              <a:rPr lang="zh-CN" altLang="en-US" sz="20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古典时期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</a:pP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）抒情诗：①</a:t>
            </a:r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</a:rPr>
              <a:t>萨福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（女）：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古希腊最著名的女诗人，柏拉图称她为</a:t>
            </a:r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“第十位文艺女神”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。</a:t>
            </a:r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</a:pP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                      ②阿那克瑞翁：爱情、游宴诗，风格清新；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</a:pP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③</a:t>
            </a:r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</a:rPr>
              <a:t>品达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：《</a:t>
            </a:r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</a:rPr>
              <a:t>胜利颂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崇高颂歌</a:t>
            </a: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的典范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</a:pP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）寓言</a:t>
            </a: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000">
                <a:latin typeface="楷体" panose="02010609060101010101" pitchFamily="49" charset="-122"/>
                <a:ea typeface="楷体" panose="02010609060101010101" pitchFamily="49" charset="-122"/>
              </a:rPr>
              <a:t>《</a:t>
            </a:r>
            <a:r>
              <a:rPr lang="zh-CN" altLang="en-US" sz="2000" b="1">
                <a:latin typeface="楷体" panose="02010609060101010101" pitchFamily="49" charset="-122"/>
                <a:ea typeface="楷体" panose="02010609060101010101" pitchFamily="49" charset="-122"/>
              </a:rPr>
              <a:t>伊索寓言</a:t>
            </a:r>
            <a:r>
              <a:rPr lang="zh-CN" altLang="en-US" sz="2000">
                <a:latin typeface="楷体" panose="02010609060101010101" pitchFamily="49" charset="-122"/>
                <a:ea typeface="楷体" panose="02010609060101010101" pitchFamily="49" charset="-122"/>
              </a:rPr>
              <a:t>》</a:t>
            </a:r>
            <a:r>
              <a:rPr lang="en-US" altLang="zh-CN" sz="2000">
                <a:latin typeface="楷体" panose="02010609060101010101" pitchFamily="49" charset="-122"/>
                <a:ea typeface="楷体" panose="02010609060101010101" pitchFamily="49" charset="-122"/>
              </a:rPr>
              <a:t>“</a:t>
            </a:r>
            <a:r>
              <a:rPr lang="zh-CN" altLang="en-US" sz="2000">
                <a:latin typeface="楷体" panose="02010609060101010101" pitchFamily="49" charset="-122"/>
                <a:ea typeface="楷体" panose="02010609060101010101" pitchFamily="49" charset="-122"/>
              </a:rPr>
              <a:t>农夫与蛇</a:t>
            </a:r>
            <a:r>
              <a:rPr lang="en-US" altLang="zh-CN" sz="2000">
                <a:latin typeface="楷体" panose="02010609060101010101" pitchFamily="49" charset="-122"/>
                <a:ea typeface="楷体" panose="02010609060101010101" pitchFamily="49" charset="-122"/>
              </a:rPr>
              <a:t>”“</a:t>
            </a:r>
            <a:r>
              <a:rPr lang="zh-CN" altLang="en-US" sz="2000">
                <a:latin typeface="楷体" panose="02010609060101010101" pitchFamily="49" charset="-122"/>
                <a:ea typeface="楷体" panose="02010609060101010101" pitchFamily="49" charset="-122"/>
              </a:rPr>
              <a:t>龟兔赛跑</a:t>
            </a:r>
            <a:r>
              <a:rPr lang="en-US" altLang="zh-CN" sz="2000">
                <a:latin typeface="楷体" panose="02010609060101010101" pitchFamily="49" charset="-122"/>
                <a:ea typeface="楷体" panose="02010609060101010101" pitchFamily="49" charset="-122"/>
              </a:rPr>
              <a:t>”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</a:pP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）戏剧：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悲剧（</a:t>
            </a:r>
            <a:r>
              <a:rPr lang="zh-CN" altLang="en-US" sz="2000" b="1">
                <a:latin typeface="楷体" panose="02010609060101010101" pitchFamily="49" charset="-122"/>
                <a:ea typeface="楷体" panose="02010609060101010101" pitchFamily="49" charset="-122"/>
                <a:sym typeface="宋体" panose="02010600030101010101" pitchFamily="2" charset="-122"/>
              </a:rPr>
              <a:t>埃斯库罗斯、索福克勒斯、欧里庇得斯）－－－（</a:t>
            </a:r>
            <a:r>
              <a:rPr lang="zh-CN" altLang="en-US" sz="200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宋体" panose="02010600030101010101" pitchFamily="2" charset="-122"/>
              </a:rPr>
              <a:t>三斯</a:t>
            </a:r>
            <a:r>
              <a:rPr lang="zh-CN" altLang="en-US" sz="2000" b="1">
                <a:latin typeface="楷体" panose="02010609060101010101" pitchFamily="49" charset="-122"/>
                <a:ea typeface="楷体" panose="02010609060101010101" pitchFamily="49" charset="-122"/>
                <a:sym typeface="宋体" panose="02010600030101010101" pitchFamily="2" charset="-122"/>
              </a:rPr>
              <a:t>）；</a:t>
            </a:r>
            <a:endParaRPr lang="zh-CN" altLang="en-US" sz="200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</a:pP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（</a:t>
            </a: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4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）散文：</a:t>
            </a:r>
            <a:r>
              <a:rPr lang="en-US" altLang="zh-CN" sz="2000">
                <a:latin typeface="楷体" panose="02010609060101010101" pitchFamily="49" charset="-122"/>
                <a:ea typeface="楷体" panose="02010609060101010101" pitchFamily="49" charset="-122"/>
                <a:sym typeface="宋体" panose="02010600030101010101" pitchFamily="2" charset="-122"/>
              </a:rPr>
              <a:t>“</a:t>
            </a:r>
            <a:r>
              <a:rPr lang="zh-CN" altLang="en-US" sz="2000">
                <a:latin typeface="楷体" panose="02010609060101010101" pitchFamily="49" charset="-122"/>
                <a:ea typeface="楷体" panose="02010609060101010101" pitchFamily="49" charset="-122"/>
                <a:sym typeface="宋体" panose="02010600030101010101" pitchFamily="2" charset="-122"/>
              </a:rPr>
              <a:t>历史之</a:t>
            </a:r>
            <a:r>
              <a:rPr lang="zh-CN" altLang="en-US" sz="2000" b="1">
                <a:latin typeface="楷体" panose="02010609060101010101" pitchFamily="49" charset="-122"/>
                <a:ea typeface="楷体" panose="02010609060101010101" pitchFamily="49" charset="-122"/>
                <a:sym typeface="宋体" panose="02010600030101010101" pitchFamily="2" charset="-122"/>
              </a:rPr>
              <a:t>父”希</a:t>
            </a:r>
            <a:r>
              <a:rPr lang="zh-CN" altLang="en-US" sz="2000">
                <a:latin typeface="楷体" panose="02010609060101010101" pitchFamily="49" charset="-122"/>
                <a:ea typeface="楷体" panose="02010609060101010101" pitchFamily="49" charset="-122"/>
                <a:sym typeface="宋体" panose="02010600030101010101" pitchFamily="2" charset="-122"/>
              </a:rPr>
              <a:t>罗多德《</a:t>
            </a:r>
            <a:r>
              <a:rPr lang="zh-CN" altLang="en-US" sz="2000" b="1">
                <a:latin typeface="楷体" panose="02010609060101010101" pitchFamily="49" charset="-122"/>
                <a:ea typeface="楷体" panose="02010609060101010101" pitchFamily="49" charset="-122"/>
                <a:sym typeface="宋体" panose="02010600030101010101" pitchFamily="2" charset="-122"/>
              </a:rPr>
              <a:t>希</a:t>
            </a:r>
            <a:r>
              <a:rPr lang="zh-CN" altLang="en-US" sz="2000">
                <a:latin typeface="楷体" panose="02010609060101010101" pitchFamily="49" charset="-122"/>
                <a:ea typeface="楷体" panose="02010609060101010101" pitchFamily="49" charset="-122"/>
                <a:sym typeface="宋体" panose="02010600030101010101" pitchFamily="2" charset="-122"/>
              </a:rPr>
              <a:t>腊波斯战争史》－－－（</a:t>
            </a:r>
            <a:r>
              <a:rPr lang="zh-CN" altLang="en-US" sz="200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宋体" panose="02010600030101010101" pitchFamily="2" charset="-122"/>
              </a:rPr>
              <a:t>吸吸腹</a:t>
            </a:r>
            <a:r>
              <a:rPr lang="zh-CN" altLang="en-US" sz="2000">
                <a:latin typeface="楷体" panose="02010609060101010101" pitchFamily="49" charset="-122"/>
                <a:ea typeface="楷体" panose="02010609060101010101" pitchFamily="49" charset="-122"/>
                <a:sym typeface="宋体" panose="02010600030101010101" pitchFamily="2" charset="-122"/>
              </a:rPr>
              <a:t>）</a:t>
            </a:r>
            <a:endParaRPr lang="zh-CN" altLang="en-US" sz="200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</a:pPr>
            <a:r>
              <a:rPr lang="zh-CN" altLang="en-US" sz="2000" b="1">
                <a:latin typeface="楷体" panose="02010609060101010101" pitchFamily="49" charset="-122"/>
                <a:ea typeface="楷体" panose="02010609060101010101" pitchFamily="49" charset="-122"/>
                <a:sym typeface="宋体" panose="02010600030101010101" pitchFamily="2" charset="-122"/>
              </a:rPr>
              <a:t>             修</a:t>
            </a:r>
            <a:r>
              <a:rPr lang="zh-CN" altLang="en-US" sz="2000">
                <a:latin typeface="楷体" panose="02010609060101010101" pitchFamily="49" charset="-122"/>
                <a:ea typeface="楷体" panose="02010609060101010101" pitchFamily="49" charset="-122"/>
                <a:sym typeface="宋体" panose="02010600030101010101" pitchFamily="2" charset="-122"/>
              </a:rPr>
              <a:t>昔底德《伯</a:t>
            </a:r>
            <a:r>
              <a:rPr lang="zh-CN" altLang="en-US" sz="2000" b="1">
                <a:latin typeface="楷体" panose="02010609060101010101" pitchFamily="49" charset="-122"/>
                <a:ea typeface="楷体" panose="02010609060101010101" pitchFamily="49" charset="-122"/>
                <a:sym typeface="宋体" panose="02010600030101010101" pitchFamily="2" charset="-122"/>
              </a:rPr>
              <a:t>罗</a:t>
            </a:r>
            <a:r>
              <a:rPr lang="zh-CN" altLang="en-US" sz="2000">
                <a:latin typeface="楷体" panose="02010609060101010101" pitchFamily="49" charset="-122"/>
                <a:ea typeface="楷体" panose="02010609060101010101" pitchFamily="49" charset="-122"/>
                <a:sym typeface="宋体" panose="02010600030101010101" pitchFamily="2" charset="-122"/>
              </a:rPr>
              <a:t>奔尼撒战争史》－－－（</a:t>
            </a:r>
            <a:r>
              <a:rPr lang="zh-CN" altLang="en-US" sz="200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宋体" panose="02010600030101010101" pitchFamily="2" charset="-122"/>
              </a:rPr>
              <a:t>修罗</a:t>
            </a:r>
            <a:r>
              <a:rPr lang="zh-CN" altLang="en-US" sz="2000">
                <a:latin typeface="楷体" panose="02010609060101010101" pitchFamily="49" charset="-122"/>
                <a:ea typeface="楷体" panose="02010609060101010101" pitchFamily="49" charset="-122"/>
                <a:sym typeface="宋体" panose="02010600030101010101" pitchFamily="2" charset="-122"/>
              </a:rPr>
              <a:t>）</a:t>
            </a:r>
            <a:endParaRPr lang="zh-CN" altLang="en-US" sz="200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</a:pPr>
            <a:r>
              <a:rPr lang="zh-CN" altLang="en-US" sz="2000">
                <a:latin typeface="楷体" panose="02010609060101010101" pitchFamily="49" charset="-122"/>
                <a:ea typeface="楷体" panose="02010609060101010101" pitchFamily="49" charset="-122"/>
                <a:sym typeface="宋体" panose="02010600030101010101" pitchFamily="2" charset="-122"/>
              </a:rPr>
              <a:t>             色诺</a:t>
            </a:r>
            <a:r>
              <a:rPr lang="zh-CN" altLang="en-US" sz="2000" b="1">
                <a:latin typeface="楷体" panose="02010609060101010101" pitchFamily="49" charset="-122"/>
                <a:ea typeface="楷体" panose="02010609060101010101" pitchFamily="49" charset="-122"/>
                <a:sym typeface="宋体" panose="02010600030101010101" pitchFamily="2" charset="-122"/>
              </a:rPr>
              <a:t>芬</a:t>
            </a:r>
            <a:r>
              <a:rPr lang="zh-CN" altLang="en-US" sz="2000">
                <a:latin typeface="楷体" panose="02010609060101010101" pitchFamily="49" charset="-122"/>
                <a:ea typeface="楷体" panose="02010609060101010101" pitchFamily="49" charset="-122"/>
                <a:sym typeface="宋体" panose="02010600030101010101" pitchFamily="2" charset="-122"/>
              </a:rPr>
              <a:t>《长</a:t>
            </a:r>
            <a:r>
              <a:rPr lang="zh-CN" altLang="en-US" sz="2000" b="1">
                <a:latin typeface="楷体" panose="02010609060101010101" pitchFamily="49" charset="-122"/>
                <a:ea typeface="楷体" panose="02010609060101010101" pitchFamily="49" charset="-122"/>
                <a:sym typeface="宋体" panose="02010600030101010101" pitchFamily="2" charset="-122"/>
              </a:rPr>
              <a:t>征</a:t>
            </a:r>
            <a:r>
              <a:rPr lang="zh-CN" altLang="en-US" sz="2000">
                <a:latin typeface="楷体" panose="02010609060101010101" pitchFamily="49" charset="-122"/>
                <a:ea typeface="楷体" panose="02010609060101010101" pitchFamily="49" charset="-122"/>
                <a:sym typeface="宋体" panose="02010600030101010101" pitchFamily="2" charset="-122"/>
              </a:rPr>
              <a:t>记》－－－（</a:t>
            </a:r>
            <a:r>
              <a:rPr lang="zh-CN" altLang="en-US" sz="200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宋体" panose="02010600030101010101" pitchFamily="2" charset="-122"/>
              </a:rPr>
              <a:t>纷争</a:t>
            </a:r>
            <a:r>
              <a:rPr lang="zh-CN" altLang="en-US" sz="2000">
                <a:latin typeface="楷体" panose="02010609060101010101" pitchFamily="49" charset="-122"/>
                <a:ea typeface="楷体" panose="02010609060101010101" pitchFamily="49" charset="-122"/>
                <a:sym typeface="宋体" panose="02010600030101010101" pitchFamily="2" charset="-122"/>
              </a:rPr>
              <a:t>）</a:t>
            </a:r>
            <a:endParaRPr lang="zh-CN" altLang="en-US" sz="200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</a:pP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）文艺理论：</a:t>
            </a:r>
            <a:r>
              <a:rPr lang="zh-CN" altLang="en-US" sz="20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柏拉图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：反对民主制，创立“</a:t>
            </a:r>
            <a:r>
              <a:rPr lang="zh-CN" altLang="en-US" sz="20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理念论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”。代表作</a:t>
            </a: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《</a:t>
            </a:r>
            <a:r>
              <a:rPr lang="zh-CN" altLang="en-US" sz="20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对话录</a:t>
            </a: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》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。 </a:t>
            </a:r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</a:pP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              </a:t>
            </a:r>
            <a:r>
              <a:rPr lang="zh-CN" altLang="en-US" sz="20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亚里士多德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：</a:t>
            </a:r>
            <a:r>
              <a:rPr lang="en-US" altLang="zh-CN" sz="20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《</a:t>
            </a:r>
            <a:r>
              <a:rPr lang="zh-CN" altLang="en-US" sz="20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诗学</a:t>
            </a:r>
            <a:r>
              <a:rPr lang="en-US" altLang="zh-CN" sz="20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》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，古希腊学术集大成者，认为</a:t>
            </a:r>
            <a:r>
              <a:rPr lang="zh-CN" altLang="en-US" sz="20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文艺的本质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是对现实的</a:t>
            </a:r>
            <a:r>
              <a:rPr lang="zh-CN" altLang="en-US" sz="20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摹仿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。</a:t>
            </a:r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</a:pPr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540" name="文本框 13"/>
          <p:cNvSpPr txBox="1"/>
          <p:nvPr/>
        </p:nvSpPr>
        <p:spPr>
          <a:xfrm>
            <a:off x="906463" y="485775"/>
            <a:ext cx="3124200" cy="461963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eaLnBrk="0" hangingPunct="0"/>
            <a:r>
              <a:rPr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第一章  西方古代文学</a:t>
            </a:r>
          </a:p>
        </p:txBody>
      </p:sp>
      <p:sp>
        <p:nvSpPr>
          <p:cNvPr id="22541" name="矩形 14"/>
          <p:cNvSpPr/>
          <p:nvPr/>
        </p:nvSpPr>
        <p:spPr>
          <a:xfrm>
            <a:off x="0" y="44450"/>
            <a:ext cx="2312988" cy="369888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eaLnBrk="0" hangingPunct="0"/>
            <a:r>
              <a:rPr lang="en-US" altLang="zh-CN">
                <a:latin typeface="Helvetica Neue For Number"/>
                <a:ea typeface="宋体" panose="02010600030101010101" pitchFamily="2" charset="-122"/>
              </a:rPr>
              <a:t>1.1.1</a:t>
            </a:r>
            <a:r>
              <a:rPr lang="zh-CN" altLang="en-US">
                <a:latin typeface="Helvetica Neue For Number"/>
                <a:ea typeface="宋体" panose="02010600030101010101" pitchFamily="2" charset="-122"/>
              </a:rPr>
              <a:t>一、古希腊文学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2542" name="矩形 16"/>
          <p:cNvSpPr/>
          <p:nvPr/>
        </p:nvSpPr>
        <p:spPr>
          <a:xfrm>
            <a:off x="2438400" y="44450"/>
            <a:ext cx="1158875" cy="369888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eaLnBrk="0" hangingPunct="0"/>
            <a:r>
              <a:rPr lang="nb-NO" altLang="zh-CN">
                <a:latin typeface="Helvetica Neue For Number"/>
                <a:ea typeface="宋体" panose="02010600030101010101" pitchFamily="2" charset="-122"/>
              </a:rPr>
              <a:t>1.1.0</a:t>
            </a:r>
            <a:r>
              <a:rPr lang="zh-CN" altLang="nb-NO">
                <a:latin typeface="Helvetica Neue For Number"/>
                <a:ea typeface="宋体" panose="02010600030101010101" pitchFamily="2" charset="-122"/>
              </a:rPr>
              <a:t>概述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矩形 4"/>
          <p:cNvSpPr/>
          <p:nvPr/>
        </p:nvSpPr>
        <p:spPr>
          <a:xfrm>
            <a:off x="7616825" y="520700"/>
            <a:ext cx="1614488" cy="3079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>
              <a:buFont typeface="Arial" panose="020B0604020202020204" pitchFamily="34" charset="0"/>
            </a:pPr>
            <a:r>
              <a:rPr lang="zh-CN" altLang="zh-CN" sz="1400" b="1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（西方）</a:t>
            </a:r>
            <a:r>
              <a:rPr lang="zh-CN" altLang="zh-CN" sz="1400" b="1">
                <a:solidFill>
                  <a:srgbClr val="C00000"/>
                </a:solidFill>
                <a:latin typeface="黑体" panose="02010609060101010101" charset="-122"/>
                <a:ea typeface="黑体" panose="02010609060101010101" charset="-122"/>
              </a:rPr>
              <a:t>古代文学</a:t>
            </a:r>
          </a:p>
        </p:txBody>
      </p:sp>
      <p:sp>
        <p:nvSpPr>
          <p:cNvPr id="11" name="左大括号 10"/>
          <p:cNvSpPr/>
          <p:nvPr/>
        </p:nvSpPr>
        <p:spPr>
          <a:xfrm>
            <a:off x="9231313" y="307975"/>
            <a:ext cx="246063" cy="849313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3555" name="矩形 4"/>
          <p:cNvSpPr/>
          <p:nvPr/>
        </p:nvSpPr>
        <p:spPr>
          <a:xfrm>
            <a:off x="9477375" y="214313"/>
            <a:ext cx="1077913" cy="306387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buFont typeface="Arial" panose="020B0604020202020204" pitchFamily="34" charset="0"/>
            </a:pPr>
            <a:r>
              <a:rPr lang="zh-CN" altLang="zh-CN" sz="1400" b="1">
                <a:solidFill>
                  <a:srgbClr val="C00000"/>
                </a:solidFill>
                <a:latin typeface="黑体" panose="02010609060101010101" charset="-122"/>
                <a:ea typeface="黑体" panose="02010609060101010101" charset="-122"/>
              </a:rPr>
              <a:t>古希腊文学</a:t>
            </a:r>
          </a:p>
        </p:txBody>
      </p:sp>
      <p:sp>
        <p:nvSpPr>
          <p:cNvPr id="23556" name="矩形 4"/>
          <p:cNvSpPr/>
          <p:nvPr/>
        </p:nvSpPr>
        <p:spPr>
          <a:xfrm>
            <a:off x="9477375" y="579438"/>
            <a:ext cx="1077913" cy="306387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buFont typeface="Arial" panose="020B0604020202020204" pitchFamily="34" charset="0"/>
            </a:pPr>
            <a:r>
              <a:rPr lang="zh-CN" altLang="zh-CN" sz="1400" b="1">
                <a:latin typeface="黑体" panose="02010609060101010101" charset="-122"/>
                <a:ea typeface="黑体" panose="02010609060101010101" charset="-122"/>
              </a:rPr>
              <a:t>古罗马文学</a:t>
            </a:r>
          </a:p>
        </p:txBody>
      </p:sp>
      <p:sp>
        <p:nvSpPr>
          <p:cNvPr id="23557" name="矩形 4"/>
          <p:cNvSpPr/>
          <p:nvPr/>
        </p:nvSpPr>
        <p:spPr>
          <a:xfrm>
            <a:off x="9477375" y="947738"/>
            <a:ext cx="1543050" cy="306387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buFont typeface="Arial" panose="020B0604020202020204" pitchFamily="34" charset="0"/>
            </a:pPr>
            <a:r>
              <a:rPr lang="zh-CN" altLang="zh-CN" sz="1400" b="1">
                <a:latin typeface="黑体" panose="02010609060101010101" charset="-122"/>
                <a:ea typeface="黑体" panose="02010609060101010101" charset="-122"/>
              </a:rPr>
              <a:t>早期基督教文学</a:t>
            </a:r>
          </a:p>
        </p:txBody>
      </p:sp>
      <p:sp>
        <p:nvSpPr>
          <p:cNvPr id="16" name="左大括号 15"/>
          <p:cNvSpPr/>
          <p:nvPr/>
        </p:nvSpPr>
        <p:spPr>
          <a:xfrm>
            <a:off x="10555288" y="125413"/>
            <a:ext cx="244475" cy="484188"/>
          </a:xfrm>
          <a:prstGeom prst="leftBrace">
            <a:avLst>
              <a:gd name="adj1" fmla="val 8290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3559" name="矩形 4"/>
          <p:cNvSpPr/>
          <p:nvPr/>
        </p:nvSpPr>
        <p:spPr>
          <a:xfrm>
            <a:off x="10799763" y="33338"/>
            <a:ext cx="1101725" cy="274637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>
              <a:buFont typeface="Arial" panose="020B0604020202020204" pitchFamily="34" charset="0"/>
            </a:pPr>
            <a:r>
              <a:rPr lang="en-US" altLang="zh-CN" sz="1200" b="1" u="sng">
                <a:latin typeface="楷体" panose="02010609060101010101" pitchFamily="49" charset="-122"/>
                <a:ea typeface="楷体" panose="02010609060101010101" pitchFamily="49" charset="-122"/>
              </a:rPr>
              <a:t>1.</a:t>
            </a:r>
            <a:r>
              <a:rPr lang="zh-CN" altLang="zh-CN" sz="1200" b="1" u="sng">
                <a:latin typeface="楷体" panose="02010609060101010101" pitchFamily="49" charset="-122"/>
                <a:ea typeface="楷体" panose="02010609060101010101" pitchFamily="49" charset="-122"/>
              </a:rPr>
              <a:t>古希腊神话</a:t>
            </a:r>
          </a:p>
        </p:txBody>
      </p:sp>
      <p:sp>
        <p:nvSpPr>
          <p:cNvPr id="23560" name="矩形 4"/>
          <p:cNvSpPr/>
          <p:nvPr/>
        </p:nvSpPr>
        <p:spPr>
          <a:xfrm>
            <a:off x="10799763" y="246063"/>
            <a:ext cx="949325" cy="274637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>
              <a:buFont typeface="Arial" panose="020B0604020202020204" pitchFamily="34" charset="0"/>
            </a:pPr>
            <a:r>
              <a:rPr lang="en-US" altLang="zh-CN" sz="1200" b="1" u="sng">
                <a:latin typeface="楷体" panose="02010609060101010101" pitchFamily="49" charset="-122"/>
                <a:ea typeface="楷体" panose="02010609060101010101" pitchFamily="49" charset="-122"/>
              </a:rPr>
              <a:t>2.</a:t>
            </a:r>
            <a:r>
              <a:rPr lang="zh-CN" altLang="zh-CN" sz="1200" b="1" u="sng">
                <a:latin typeface="楷体" panose="02010609060101010101" pitchFamily="49" charset="-122"/>
                <a:ea typeface="楷体" panose="02010609060101010101" pitchFamily="49" charset="-122"/>
              </a:rPr>
              <a:t>荷马史诗</a:t>
            </a:r>
          </a:p>
        </p:txBody>
      </p:sp>
      <p:sp>
        <p:nvSpPr>
          <p:cNvPr id="23561" name="矩形 4"/>
          <p:cNvSpPr/>
          <p:nvPr/>
        </p:nvSpPr>
        <p:spPr>
          <a:xfrm>
            <a:off x="10799763" y="449263"/>
            <a:ext cx="1408112" cy="27622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>
              <a:buFont typeface="Arial" panose="020B0604020202020204" pitchFamily="34" charset="0"/>
            </a:pPr>
            <a:r>
              <a:rPr lang="en-US" altLang="zh-CN" sz="1200" b="1" u="sng">
                <a:latin typeface="楷体" panose="02010609060101010101" pitchFamily="49" charset="-122"/>
                <a:ea typeface="楷体" panose="02010609060101010101" pitchFamily="49" charset="-122"/>
              </a:rPr>
              <a:t>3.</a:t>
            </a:r>
            <a:r>
              <a:rPr lang="zh-CN" altLang="zh-CN" sz="1200" b="1" u="sng">
                <a:latin typeface="楷体" panose="02010609060101010101" pitchFamily="49" charset="-122"/>
                <a:ea typeface="楷体" panose="02010609060101010101" pitchFamily="49" charset="-122"/>
              </a:rPr>
              <a:t>早期基督教文学</a:t>
            </a:r>
          </a:p>
        </p:txBody>
      </p:sp>
      <p:sp>
        <p:nvSpPr>
          <p:cNvPr id="23562" name="矩形 1"/>
          <p:cNvSpPr/>
          <p:nvPr/>
        </p:nvSpPr>
        <p:spPr>
          <a:xfrm>
            <a:off x="993775" y="1157288"/>
            <a:ext cx="4800600" cy="40005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>
              <a:buFont typeface="Arial" panose="020B0604020202020204" pitchFamily="34" charset="0"/>
            </a:pPr>
            <a:r>
              <a:rPr lang="en-US" altLang="zh-CN" sz="2000" b="1">
                <a:latin typeface="黑体" panose="02010609060101010101" charset="-122"/>
                <a:ea typeface="黑体" panose="02010609060101010101" charset="-122"/>
              </a:rPr>
              <a:t>1.1.1</a:t>
            </a:r>
            <a:r>
              <a:rPr lang="zh-CN" altLang="en-US" sz="2000" b="1">
                <a:latin typeface="黑体" panose="02010609060101010101" charset="-122"/>
                <a:ea typeface="黑体" panose="02010609060101010101" charset="-122"/>
              </a:rPr>
              <a:t> 古希腊文学（</a:t>
            </a:r>
            <a:r>
              <a:rPr lang="en-US" altLang="zh-CN" sz="2000" b="1">
                <a:latin typeface="黑体" panose="02010609060101010101" charset="-122"/>
                <a:ea typeface="黑体" panose="02010609060101010101" charset="-122"/>
              </a:rPr>
              <a:t>“</a:t>
            </a:r>
            <a:r>
              <a:rPr lang="zh-CN" altLang="en-US" sz="2000" b="1">
                <a:latin typeface="黑体" panose="02010609060101010101" charset="-122"/>
                <a:ea typeface="黑体" panose="02010609060101010101" charset="-122"/>
              </a:rPr>
              <a:t>人类童年</a:t>
            </a:r>
            <a:r>
              <a:rPr lang="en-US" altLang="zh-CN" sz="2000" b="1">
                <a:latin typeface="黑体" panose="02010609060101010101" charset="-122"/>
                <a:ea typeface="黑体" panose="02010609060101010101" charset="-122"/>
              </a:rPr>
              <a:t>”</a:t>
            </a:r>
            <a:r>
              <a:rPr lang="zh-CN" altLang="en-US" sz="2000" b="1">
                <a:latin typeface="黑体" panose="02010609060101010101" charset="-122"/>
                <a:ea typeface="黑体" panose="02010609060101010101" charset="-122"/>
              </a:rPr>
              <a:t>时代）</a:t>
            </a:r>
          </a:p>
        </p:txBody>
      </p:sp>
      <p:sp>
        <p:nvSpPr>
          <p:cNvPr id="23563" name="矩形 2"/>
          <p:cNvSpPr/>
          <p:nvPr/>
        </p:nvSpPr>
        <p:spPr>
          <a:xfrm>
            <a:off x="993775" y="1449388"/>
            <a:ext cx="11053763" cy="50165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lnSpc>
                <a:spcPct val="200000"/>
              </a:lnSpc>
              <a:buFont typeface="Arial" panose="020B0604020202020204" pitchFamily="34" charset="0"/>
            </a:pP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（二）古希腊文学的</a:t>
            </a:r>
            <a:r>
              <a:rPr lang="zh-CN" altLang="en-US" sz="20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发展概况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</a:pPr>
            <a:r>
              <a:rPr lang="en-US" altLang="zh-CN" sz="2000" b="1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</a:rPr>
              <a:t>、第三时期：</a:t>
            </a:r>
            <a:r>
              <a:rPr lang="zh-CN" altLang="en-US" sz="20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希腊化时期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</a:pP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（</a:t>
            </a: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1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）新喜剧：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</a:pP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最著名的新喜剧作家：</a:t>
            </a:r>
            <a:r>
              <a:rPr lang="zh-CN" altLang="en-US" sz="2000" b="1" u="sng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米南德</a:t>
            </a: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(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雅典人</a:t>
            </a: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)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《</a:t>
            </a:r>
            <a:r>
              <a:rPr lang="zh-CN" altLang="en-US" sz="20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恨世者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》</a:t>
            </a:r>
            <a:endParaRPr lang="en-US" altLang="zh-CN" sz="2000"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</a:pPr>
            <a:endParaRPr lang="en-US" altLang="zh-CN" sz="2000"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</a:pP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（</a:t>
            </a: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2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）田园诗（牧歌）：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</a:pP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主要作家：</a:t>
            </a:r>
            <a:r>
              <a:rPr lang="zh-CN" altLang="en-US" sz="20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忒奥克里托斯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</a:pPr>
            <a:endParaRPr lang="en-US" altLang="zh-CN" sz="2000">
              <a:latin typeface="楷体" panose="02010609060101010101" pitchFamily="49" charset="-122"/>
              <a:ea typeface="楷体" panose="02010609060101010101" pitchFamily="49" charset="-122"/>
              <a:sym typeface="宋体" panose="02010600030101010101" pitchFamily="2" charset="-122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</a:pPr>
            <a:endParaRPr lang="en-US" altLang="zh-CN" sz="200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</a:pPr>
            <a:endParaRPr lang="zh-CN" altLang="en-US" sz="2000">
              <a:solidFill>
                <a:srgbClr val="C00000"/>
              </a:solidFill>
              <a:latin typeface="楷体" panose="02010609060101010101" pitchFamily="49" charset="-122"/>
              <a:ea typeface="楷体" panose="02010609060101010101" pitchFamily="49" charset="-122"/>
              <a:sym typeface="宋体" panose="02010600030101010101" pitchFamily="2" charset="-122"/>
            </a:endParaRPr>
          </a:p>
        </p:txBody>
      </p:sp>
      <p:sp>
        <p:nvSpPr>
          <p:cNvPr id="14" name="五角星 13"/>
          <p:cNvSpPr/>
          <p:nvPr/>
        </p:nvSpPr>
        <p:spPr>
          <a:xfrm>
            <a:off x="6816725" y="3141663"/>
            <a:ext cx="506413" cy="431800"/>
          </a:xfrm>
          <a:prstGeom prst="star5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3565" name="文本框 14"/>
          <p:cNvSpPr txBox="1"/>
          <p:nvPr/>
        </p:nvSpPr>
        <p:spPr>
          <a:xfrm>
            <a:off x="906463" y="485775"/>
            <a:ext cx="3124200" cy="461963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eaLnBrk="0" hangingPunct="0"/>
            <a:r>
              <a:rPr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第一章  西方古代文学</a:t>
            </a:r>
          </a:p>
        </p:txBody>
      </p:sp>
      <p:sp>
        <p:nvSpPr>
          <p:cNvPr id="23566" name="矩形 16"/>
          <p:cNvSpPr/>
          <p:nvPr/>
        </p:nvSpPr>
        <p:spPr>
          <a:xfrm>
            <a:off x="0" y="44450"/>
            <a:ext cx="2312988" cy="369888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eaLnBrk="0" hangingPunct="0"/>
            <a:r>
              <a:rPr lang="en-US" altLang="zh-CN">
                <a:latin typeface="Helvetica Neue For Number"/>
                <a:ea typeface="宋体" panose="02010600030101010101" pitchFamily="2" charset="-122"/>
              </a:rPr>
              <a:t>1.1.1</a:t>
            </a:r>
            <a:r>
              <a:rPr lang="zh-CN" altLang="en-US">
                <a:latin typeface="Helvetica Neue For Number"/>
                <a:ea typeface="宋体" panose="02010600030101010101" pitchFamily="2" charset="-122"/>
              </a:rPr>
              <a:t>一、古希腊文学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3567" name="矩形 17"/>
          <p:cNvSpPr/>
          <p:nvPr/>
        </p:nvSpPr>
        <p:spPr>
          <a:xfrm>
            <a:off x="2438400" y="44450"/>
            <a:ext cx="1158875" cy="369888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eaLnBrk="0" hangingPunct="0"/>
            <a:r>
              <a:rPr lang="nb-NO" altLang="zh-CN">
                <a:latin typeface="Helvetica Neue For Number"/>
                <a:ea typeface="宋体" panose="02010600030101010101" pitchFamily="2" charset="-122"/>
              </a:rPr>
              <a:t>1.1.0</a:t>
            </a:r>
            <a:r>
              <a:rPr lang="zh-CN" altLang="nb-NO">
                <a:latin typeface="Helvetica Neue For Number"/>
                <a:ea typeface="宋体" panose="02010600030101010101" pitchFamily="2" charset="-122"/>
              </a:rPr>
              <a:t>概述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矩形 4"/>
          <p:cNvSpPr/>
          <p:nvPr/>
        </p:nvSpPr>
        <p:spPr>
          <a:xfrm>
            <a:off x="7616825" y="520700"/>
            <a:ext cx="1614488" cy="3079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>
              <a:buFont typeface="Arial" panose="020B0604020202020204" pitchFamily="34" charset="0"/>
            </a:pPr>
            <a:r>
              <a:rPr lang="zh-CN" altLang="zh-CN" sz="1400" b="1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（西方）</a:t>
            </a:r>
            <a:r>
              <a:rPr lang="zh-CN" altLang="zh-CN" sz="1400" b="1">
                <a:solidFill>
                  <a:srgbClr val="C00000"/>
                </a:solidFill>
                <a:latin typeface="黑体" panose="02010609060101010101" charset="-122"/>
                <a:ea typeface="黑体" panose="02010609060101010101" charset="-122"/>
              </a:rPr>
              <a:t>古代文学</a:t>
            </a:r>
          </a:p>
        </p:txBody>
      </p:sp>
      <p:sp>
        <p:nvSpPr>
          <p:cNvPr id="11" name="左大括号 10"/>
          <p:cNvSpPr/>
          <p:nvPr/>
        </p:nvSpPr>
        <p:spPr>
          <a:xfrm>
            <a:off x="9231313" y="307975"/>
            <a:ext cx="246063" cy="849313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4579" name="矩形 4"/>
          <p:cNvSpPr/>
          <p:nvPr/>
        </p:nvSpPr>
        <p:spPr>
          <a:xfrm>
            <a:off x="9477375" y="214313"/>
            <a:ext cx="1077913" cy="306387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buFont typeface="Arial" panose="020B0604020202020204" pitchFamily="34" charset="0"/>
            </a:pPr>
            <a:r>
              <a:rPr lang="zh-CN" altLang="zh-CN" sz="1400" b="1">
                <a:latin typeface="黑体" panose="02010609060101010101" charset="-122"/>
                <a:ea typeface="黑体" panose="02010609060101010101" charset="-122"/>
              </a:rPr>
              <a:t>古希腊文学</a:t>
            </a:r>
          </a:p>
        </p:txBody>
      </p:sp>
      <p:sp>
        <p:nvSpPr>
          <p:cNvPr id="24580" name="矩形 4"/>
          <p:cNvSpPr/>
          <p:nvPr/>
        </p:nvSpPr>
        <p:spPr>
          <a:xfrm>
            <a:off x="9477375" y="579438"/>
            <a:ext cx="1079500" cy="306387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buFont typeface="Arial" panose="020B0604020202020204" pitchFamily="34" charset="0"/>
            </a:pPr>
            <a:r>
              <a:rPr lang="zh-CN" altLang="zh-CN" sz="1400" b="1">
                <a:solidFill>
                  <a:srgbClr val="C00000"/>
                </a:solidFill>
                <a:latin typeface="黑体" panose="02010609060101010101" charset="-122"/>
                <a:ea typeface="黑体" panose="02010609060101010101" charset="-122"/>
              </a:rPr>
              <a:t>古罗马文学</a:t>
            </a:r>
          </a:p>
        </p:txBody>
      </p:sp>
      <p:sp>
        <p:nvSpPr>
          <p:cNvPr id="24581" name="矩形 4"/>
          <p:cNvSpPr/>
          <p:nvPr/>
        </p:nvSpPr>
        <p:spPr>
          <a:xfrm>
            <a:off x="9477375" y="947738"/>
            <a:ext cx="1543050" cy="306387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buFont typeface="Arial" panose="020B0604020202020204" pitchFamily="34" charset="0"/>
            </a:pPr>
            <a:r>
              <a:rPr lang="zh-CN" altLang="zh-CN" sz="1400" b="1">
                <a:latin typeface="黑体" panose="02010609060101010101" charset="-122"/>
                <a:ea typeface="黑体" panose="02010609060101010101" charset="-122"/>
              </a:rPr>
              <a:t>早期基督教文学</a:t>
            </a:r>
          </a:p>
        </p:txBody>
      </p:sp>
      <p:sp>
        <p:nvSpPr>
          <p:cNvPr id="16" name="左大括号 15"/>
          <p:cNvSpPr/>
          <p:nvPr/>
        </p:nvSpPr>
        <p:spPr>
          <a:xfrm>
            <a:off x="10555288" y="125413"/>
            <a:ext cx="244475" cy="484188"/>
          </a:xfrm>
          <a:prstGeom prst="leftBrace">
            <a:avLst>
              <a:gd name="adj1" fmla="val 8290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4583" name="矩形 4"/>
          <p:cNvSpPr/>
          <p:nvPr/>
        </p:nvSpPr>
        <p:spPr>
          <a:xfrm>
            <a:off x="10799763" y="33338"/>
            <a:ext cx="1101725" cy="274637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>
              <a:buFont typeface="Arial" panose="020B0604020202020204" pitchFamily="34" charset="0"/>
            </a:pPr>
            <a:r>
              <a:rPr lang="en-US" altLang="zh-CN" sz="1200" b="1" u="sng">
                <a:latin typeface="楷体" panose="02010609060101010101" pitchFamily="49" charset="-122"/>
                <a:ea typeface="楷体" panose="02010609060101010101" pitchFamily="49" charset="-122"/>
              </a:rPr>
              <a:t>1.</a:t>
            </a:r>
            <a:r>
              <a:rPr lang="zh-CN" altLang="zh-CN" sz="1200" b="1" u="sng">
                <a:latin typeface="楷体" panose="02010609060101010101" pitchFamily="49" charset="-122"/>
                <a:ea typeface="楷体" panose="02010609060101010101" pitchFamily="49" charset="-122"/>
              </a:rPr>
              <a:t>古希腊神话</a:t>
            </a:r>
          </a:p>
        </p:txBody>
      </p:sp>
      <p:sp>
        <p:nvSpPr>
          <p:cNvPr id="24584" name="矩形 4"/>
          <p:cNvSpPr/>
          <p:nvPr/>
        </p:nvSpPr>
        <p:spPr>
          <a:xfrm>
            <a:off x="10799763" y="246063"/>
            <a:ext cx="949325" cy="274637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>
              <a:buFont typeface="Arial" panose="020B0604020202020204" pitchFamily="34" charset="0"/>
            </a:pPr>
            <a:r>
              <a:rPr lang="en-US" altLang="zh-CN" sz="1200" b="1" u="sng">
                <a:latin typeface="楷体" panose="02010609060101010101" pitchFamily="49" charset="-122"/>
                <a:ea typeface="楷体" panose="02010609060101010101" pitchFamily="49" charset="-122"/>
              </a:rPr>
              <a:t>2.</a:t>
            </a:r>
            <a:r>
              <a:rPr lang="zh-CN" altLang="zh-CN" sz="1200" b="1" u="sng">
                <a:latin typeface="楷体" panose="02010609060101010101" pitchFamily="49" charset="-122"/>
                <a:ea typeface="楷体" panose="02010609060101010101" pitchFamily="49" charset="-122"/>
              </a:rPr>
              <a:t>荷马史诗</a:t>
            </a:r>
          </a:p>
        </p:txBody>
      </p:sp>
      <p:sp>
        <p:nvSpPr>
          <p:cNvPr id="24585" name="矩形 4"/>
          <p:cNvSpPr/>
          <p:nvPr/>
        </p:nvSpPr>
        <p:spPr>
          <a:xfrm>
            <a:off x="10799763" y="449263"/>
            <a:ext cx="1408112" cy="27622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>
              <a:buFont typeface="Arial" panose="020B0604020202020204" pitchFamily="34" charset="0"/>
            </a:pPr>
            <a:r>
              <a:rPr lang="en-US" altLang="zh-CN" sz="1200" b="1" u="sng">
                <a:latin typeface="楷体" panose="02010609060101010101" pitchFamily="49" charset="-122"/>
                <a:ea typeface="楷体" panose="02010609060101010101" pitchFamily="49" charset="-122"/>
              </a:rPr>
              <a:t>3.</a:t>
            </a:r>
            <a:r>
              <a:rPr lang="zh-CN" altLang="zh-CN" sz="1200" b="1" u="sng">
                <a:latin typeface="楷体" panose="02010609060101010101" pitchFamily="49" charset="-122"/>
                <a:ea typeface="楷体" panose="02010609060101010101" pitchFamily="49" charset="-122"/>
              </a:rPr>
              <a:t>早期基督教文学</a:t>
            </a:r>
          </a:p>
        </p:txBody>
      </p:sp>
      <p:sp>
        <p:nvSpPr>
          <p:cNvPr id="24586" name="矩形 1"/>
          <p:cNvSpPr/>
          <p:nvPr/>
        </p:nvSpPr>
        <p:spPr>
          <a:xfrm>
            <a:off x="993775" y="1157288"/>
            <a:ext cx="2800350" cy="461962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>
              <a:buFont typeface="Arial" panose="020B0604020202020204" pitchFamily="34" charset="0"/>
            </a:pPr>
            <a:r>
              <a:rPr lang="en-US" altLang="zh-CN" sz="2400" b="1">
                <a:latin typeface="黑体" panose="02010609060101010101" charset="-122"/>
                <a:ea typeface="黑体" panose="02010609060101010101" charset="-122"/>
              </a:rPr>
              <a:t>1.1.2</a:t>
            </a:r>
            <a:r>
              <a:rPr lang="zh-CN" altLang="en-US" sz="2400" b="1">
                <a:latin typeface="黑体" panose="02010609060101010101" charset="-122"/>
                <a:ea typeface="黑体" panose="02010609060101010101" charset="-122"/>
              </a:rPr>
              <a:t>  古罗马文学</a:t>
            </a:r>
          </a:p>
        </p:txBody>
      </p:sp>
      <p:sp>
        <p:nvSpPr>
          <p:cNvPr id="24587" name="矩形 1"/>
          <p:cNvSpPr/>
          <p:nvPr/>
        </p:nvSpPr>
        <p:spPr>
          <a:xfrm>
            <a:off x="0" y="3175"/>
            <a:ext cx="2312988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eaLnBrk="0" hangingPunct="0"/>
            <a:r>
              <a:rPr lang="en-US" altLang="zh-CN">
                <a:latin typeface="Helvetica Neue For Number"/>
                <a:ea typeface="宋体" panose="02010600030101010101" pitchFamily="2" charset="-122"/>
              </a:rPr>
              <a:t>1.1.2</a:t>
            </a:r>
            <a:r>
              <a:rPr lang="zh-CN" altLang="en-US">
                <a:latin typeface="Helvetica Neue For Number"/>
                <a:ea typeface="宋体" panose="02010600030101010101" pitchFamily="2" charset="-122"/>
              </a:rPr>
              <a:t>二、古罗马文学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4588" name="文本框 12"/>
          <p:cNvSpPr txBox="1"/>
          <p:nvPr/>
        </p:nvSpPr>
        <p:spPr>
          <a:xfrm>
            <a:off x="906463" y="485775"/>
            <a:ext cx="3124200" cy="461963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eaLnBrk="0" hangingPunct="0"/>
            <a:r>
              <a:rPr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第一章  西方古代文学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矩形 4"/>
          <p:cNvSpPr/>
          <p:nvPr/>
        </p:nvSpPr>
        <p:spPr>
          <a:xfrm>
            <a:off x="7616825" y="520700"/>
            <a:ext cx="1614488" cy="3079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>
              <a:buFont typeface="Arial" panose="020B0604020202020204" pitchFamily="34" charset="0"/>
            </a:pPr>
            <a:r>
              <a:rPr lang="zh-CN" altLang="zh-CN" sz="1400" b="1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（西方）</a:t>
            </a:r>
            <a:r>
              <a:rPr lang="zh-CN" altLang="zh-CN" sz="1400" b="1">
                <a:solidFill>
                  <a:srgbClr val="C00000"/>
                </a:solidFill>
                <a:latin typeface="黑体" panose="02010609060101010101" charset="-122"/>
                <a:ea typeface="黑体" panose="02010609060101010101" charset="-122"/>
              </a:rPr>
              <a:t>古代文学</a:t>
            </a:r>
          </a:p>
        </p:txBody>
      </p:sp>
      <p:sp>
        <p:nvSpPr>
          <p:cNvPr id="11" name="左大括号 10"/>
          <p:cNvSpPr/>
          <p:nvPr/>
        </p:nvSpPr>
        <p:spPr>
          <a:xfrm>
            <a:off x="9231313" y="307975"/>
            <a:ext cx="246063" cy="849313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5603" name="矩形 4"/>
          <p:cNvSpPr/>
          <p:nvPr/>
        </p:nvSpPr>
        <p:spPr>
          <a:xfrm>
            <a:off x="9477375" y="214313"/>
            <a:ext cx="1077913" cy="306387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buFont typeface="Arial" panose="020B0604020202020204" pitchFamily="34" charset="0"/>
            </a:pPr>
            <a:r>
              <a:rPr lang="zh-CN" altLang="zh-CN" sz="1400" b="1">
                <a:latin typeface="黑体" panose="02010609060101010101" charset="-122"/>
                <a:ea typeface="黑体" panose="02010609060101010101" charset="-122"/>
              </a:rPr>
              <a:t>古希腊文学</a:t>
            </a:r>
          </a:p>
        </p:txBody>
      </p:sp>
      <p:sp>
        <p:nvSpPr>
          <p:cNvPr id="25604" name="矩形 4"/>
          <p:cNvSpPr/>
          <p:nvPr/>
        </p:nvSpPr>
        <p:spPr>
          <a:xfrm>
            <a:off x="9477375" y="579438"/>
            <a:ext cx="1079500" cy="306387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buFont typeface="Arial" panose="020B0604020202020204" pitchFamily="34" charset="0"/>
            </a:pPr>
            <a:r>
              <a:rPr lang="zh-CN" altLang="zh-CN" sz="1400" b="1">
                <a:solidFill>
                  <a:srgbClr val="C00000"/>
                </a:solidFill>
                <a:latin typeface="黑体" panose="02010609060101010101" charset="-122"/>
                <a:ea typeface="黑体" panose="02010609060101010101" charset="-122"/>
              </a:rPr>
              <a:t>古罗马文学</a:t>
            </a:r>
          </a:p>
        </p:txBody>
      </p:sp>
      <p:sp>
        <p:nvSpPr>
          <p:cNvPr id="25605" name="矩形 4"/>
          <p:cNvSpPr/>
          <p:nvPr/>
        </p:nvSpPr>
        <p:spPr>
          <a:xfrm>
            <a:off x="9477375" y="947738"/>
            <a:ext cx="1543050" cy="306387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buFont typeface="Arial" panose="020B0604020202020204" pitchFamily="34" charset="0"/>
            </a:pPr>
            <a:r>
              <a:rPr lang="zh-CN" altLang="zh-CN" sz="1400" b="1">
                <a:latin typeface="黑体" panose="02010609060101010101" charset="-122"/>
                <a:ea typeface="黑体" panose="02010609060101010101" charset="-122"/>
              </a:rPr>
              <a:t>早期基督教文学</a:t>
            </a:r>
          </a:p>
        </p:txBody>
      </p:sp>
      <p:sp>
        <p:nvSpPr>
          <p:cNvPr id="16" name="左大括号 15"/>
          <p:cNvSpPr/>
          <p:nvPr/>
        </p:nvSpPr>
        <p:spPr>
          <a:xfrm>
            <a:off x="10555288" y="125413"/>
            <a:ext cx="244475" cy="484188"/>
          </a:xfrm>
          <a:prstGeom prst="leftBrace">
            <a:avLst>
              <a:gd name="adj1" fmla="val 8290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5607" name="矩形 4"/>
          <p:cNvSpPr/>
          <p:nvPr/>
        </p:nvSpPr>
        <p:spPr>
          <a:xfrm>
            <a:off x="10799763" y="33338"/>
            <a:ext cx="1101725" cy="274637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>
              <a:buFont typeface="Arial" panose="020B0604020202020204" pitchFamily="34" charset="0"/>
            </a:pPr>
            <a:r>
              <a:rPr lang="en-US" altLang="zh-CN" sz="1200" b="1" u="sng">
                <a:latin typeface="楷体" panose="02010609060101010101" pitchFamily="49" charset="-122"/>
                <a:ea typeface="楷体" panose="02010609060101010101" pitchFamily="49" charset="-122"/>
              </a:rPr>
              <a:t>1.</a:t>
            </a:r>
            <a:r>
              <a:rPr lang="zh-CN" altLang="zh-CN" sz="1200" b="1" u="sng">
                <a:latin typeface="楷体" panose="02010609060101010101" pitchFamily="49" charset="-122"/>
                <a:ea typeface="楷体" panose="02010609060101010101" pitchFamily="49" charset="-122"/>
              </a:rPr>
              <a:t>古希腊神话</a:t>
            </a:r>
          </a:p>
        </p:txBody>
      </p:sp>
      <p:sp>
        <p:nvSpPr>
          <p:cNvPr id="25608" name="矩形 4"/>
          <p:cNvSpPr/>
          <p:nvPr/>
        </p:nvSpPr>
        <p:spPr>
          <a:xfrm>
            <a:off x="10799763" y="246063"/>
            <a:ext cx="949325" cy="274637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>
              <a:buFont typeface="Arial" panose="020B0604020202020204" pitchFamily="34" charset="0"/>
            </a:pPr>
            <a:r>
              <a:rPr lang="en-US" altLang="zh-CN" sz="1200" b="1" u="sng">
                <a:latin typeface="楷体" panose="02010609060101010101" pitchFamily="49" charset="-122"/>
                <a:ea typeface="楷体" panose="02010609060101010101" pitchFamily="49" charset="-122"/>
              </a:rPr>
              <a:t>2.</a:t>
            </a:r>
            <a:r>
              <a:rPr lang="zh-CN" altLang="zh-CN" sz="1200" b="1" u="sng">
                <a:latin typeface="楷体" panose="02010609060101010101" pitchFamily="49" charset="-122"/>
                <a:ea typeface="楷体" panose="02010609060101010101" pitchFamily="49" charset="-122"/>
              </a:rPr>
              <a:t>荷马史诗</a:t>
            </a:r>
          </a:p>
        </p:txBody>
      </p:sp>
      <p:sp>
        <p:nvSpPr>
          <p:cNvPr id="25609" name="矩形 4"/>
          <p:cNvSpPr/>
          <p:nvPr/>
        </p:nvSpPr>
        <p:spPr>
          <a:xfrm>
            <a:off x="10799763" y="449263"/>
            <a:ext cx="1408112" cy="27622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>
              <a:buFont typeface="Arial" panose="020B0604020202020204" pitchFamily="34" charset="0"/>
            </a:pPr>
            <a:r>
              <a:rPr lang="en-US" altLang="zh-CN" sz="1200" b="1" u="sng">
                <a:latin typeface="楷体" panose="02010609060101010101" pitchFamily="49" charset="-122"/>
                <a:ea typeface="楷体" panose="02010609060101010101" pitchFamily="49" charset="-122"/>
              </a:rPr>
              <a:t>3.</a:t>
            </a:r>
            <a:r>
              <a:rPr lang="zh-CN" altLang="zh-CN" sz="1200" b="1" u="sng">
                <a:latin typeface="楷体" panose="02010609060101010101" pitchFamily="49" charset="-122"/>
                <a:ea typeface="楷体" panose="02010609060101010101" pitchFamily="49" charset="-122"/>
              </a:rPr>
              <a:t>早期基督教文学</a:t>
            </a:r>
          </a:p>
        </p:txBody>
      </p:sp>
      <p:sp>
        <p:nvSpPr>
          <p:cNvPr id="25610" name="矩形 1"/>
          <p:cNvSpPr/>
          <p:nvPr/>
        </p:nvSpPr>
        <p:spPr>
          <a:xfrm>
            <a:off x="993775" y="1157288"/>
            <a:ext cx="2800350" cy="461962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>
              <a:buFont typeface="Arial" panose="020B0604020202020204" pitchFamily="34" charset="0"/>
            </a:pPr>
            <a:r>
              <a:rPr lang="en-US" altLang="zh-CN" sz="2400" b="1">
                <a:latin typeface="黑体" panose="02010609060101010101" charset="-122"/>
                <a:ea typeface="黑体" panose="02010609060101010101" charset="-122"/>
              </a:rPr>
              <a:t>1.1.2</a:t>
            </a:r>
            <a:r>
              <a:rPr lang="zh-CN" altLang="en-US" sz="2400" b="1">
                <a:latin typeface="黑体" panose="02010609060101010101" charset="-122"/>
                <a:ea typeface="黑体" panose="02010609060101010101" charset="-122"/>
              </a:rPr>
              <a:t>、古罗马文学</a:t>
            </a:r>
          </a:p>
        </p:txBody>
      </p:sp>
      <p:graphicFrame>
        <p:nvGraphicFramePr>
          <p:cNvPr id="26635" name="表格 26634"/>
          <p:cNvGraphicFramePr/>
          <p:nvPr/>
        </p:nvGraphicFramePr>
        <p:xfrm>
          <a:off x="993775" y="1814513"/>
          <a:ext cx="10687050" cy="2475278"/>
        </p:xfrm>
        <a:graphic>
          <a:graphicData uri="http://schemas.openxmlformats.org/drawingml/2006/table">
            <a:tbl>
              <a:tblPr/>
              <a:tblGrid>
                <a:gridCol w="1781175"/>
                <a:gridCol w="8905875"/>
              </a:tblGrid>
              <a:tr h="463550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algn="ctr" eaLnBrk="1" hangingPunct="1">
                        <a:buNone/>
                      </a:pPr>
                      <a:r>
                        <a:rPr lang="zh-CN" altLang="en-US" sz="2000" b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作家</a:t>
                      </a:r>
                    </a:p>
                  </a:txBody>
                  <a:tcPr marT="45732" marB="45732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1F9F9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algn="ctr" eaLnBrk="1" hangingPunct="1">
                        <a:buNone/>
                      </a:pPr>
                      <a:r>
                        <a:rPr lang="zh-CN" altLang="en-US" sz="2000" b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作品、誉称</a:t>
                      </a:r>
                    </a:p>
                  </a:txBody>
                  <a:tcPr marT="45732" marB="45732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1F9F9"/>
                    </a:solidFill>
                  </a:tcPr>
                </a:tc>
              </a:tr>
              <a:tr h="914400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algn="ctr" eaLnBrk="1" hangingPunct="1">
                        <a:buNone/>
                      </a:pPr>
                      <a:r>
                        <a:rPr lang="zh-CN" altLang="en-US" sz="20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卢克莱修</a:t>
                      </a:r>
                    </a:p>
                  </a:txBody>
                  <a:tcPr marT="45732" marB="45732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1F9F9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eaLnBrk="1" hangingPunct="1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20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马克思称“朝气蓬勃叱咤世界的大胆诗人”。</a:t>
                      </a:r>
                      <a:endParaRPr lang="en-US" altLang="zh-CN" sz="2000">
                        <a:latin typeface="微软雅黑" panose="020B0503020204020204" pitchFamily="34" charset="-122"/>
                        <a:ea typeface="经典等线简" pitchFamily="49" charset="-122"/>
                      </a:endParaRPr>
                    </a:p>
                    <a:p>
                      <a:pPr lvl="0" eaLnBrk="1" hangingPunct="1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20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哲理长诗</a:t>
                      </a:r>
                      <a:r>
                        <a:rPr lang="en-US" altLang="zh-CN" sz="2000">
                          <a:latin typeface="微软雅黑" panose="020B0503020204020204" pitchFamily="34" charset="-122"/>
                          <a:ea typeface="经典等线简" pitchFamily="49" charset="-122"/>
                        </a:rPr>
                        <a:t>《</a:t>
                      </a:r>
                      <a:r>
                        <a:rPr lang="zh-CN" altLang="en-US" sz="2000">
                          <a:solidFill>
                            <a:srgbClr val="0070C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物性论</a:t>
                      </a:r>
                      <a:r>
                        <a:rPr lang="en-US" altLang="zh-CN" sz="2000">
                          <a:latin typeface="微软雅黑" panose="020B0503020204020204" pitchFamily="34" charset="-122"/>
                          <a:ea typeface="经典等线简" pitchFamily="49" charset="-122"/>
                        </a:rPr>
                        <a:t>》</a:t>
                      </a:r>
                      <a:r>
                        <a:rPr lang="zh-CN" altLang="en-US" sz="20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被认为是一部真正的艺术作品。</a:t>
                      </a:r>
                    </a:p>
                  </a:txBody>
                  <a:tcPr marT="45732" marB="45732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914400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algn="ctr" eaLnBrk="1" hangingPunct="1">
                        <a:buNone/>
                      </a:pPr>
                      <a:r>
                        <a:rPr lang="zh-CN" altLang="en-US" sz="2000" b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维吉尔</a:t>
                      </a:r>
                    </a:p>
                  </a:txBody>
                  <a:tcPr marT="45732" marB="45732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1F9F9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eaLnBrk="1" hangingPunct="1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20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古罗马</a:t>
                      </a:r>
                      <a:r>
                        <a:rPr lang="zh-CN" altLang="en-US" sz="2000" b="1">
                          <a:solidFill>
                            <a:srgbClr val="0070C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最伟大的诗人</a:t>
                      </a:r>
                      <a:r>
                        <a:rPr lang="zh-CN" altLang="en-US" sz="20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，代表作</a:t>
                      </a:r>
                      <a:r>
                        <a:rPr lang="en-US" altLang="zh-CN" sz="2000">
                          <a:latin typeface="微软雅黑" panose="020B0503020204020204" pitchFamily="34" charset="-122"/>
                          <a:ea typeface="经典等线简" pitchFamily="49" charset="-122"/>
                        </a:rPr>
                        <a:t>《</a:t>
                      </a:r>
                      <a:r>
                        <a:rPr lang="zh-CN" altLang="en-US" sz="2000" b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牧</a:t>
                      </a:r>
                      <a:r>
                        <a:rPr lang="zh-CN" altLang="en-US" sz="20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歌</a:t>
                      </a:r>
                      <a:r>
                        <a:rPr lang="en-US" altLang="zh-CN" sz="2000">
                          <a:latin typeface="微软雅黑" panose="020B0503020204020204" pitchFamily="34" charset="-122"/>
                          <a:ea typeface="经典等线简" pitchFamily="49" charset="-122"/>
                        </a:rPr>
                        <a:t>》《</a:t>
                      </a:r>
                      <a:r>
                        <a:rPr lang="zh-CN" altLang="en-US" sz="2000" b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农</a:t>
                      </a:r>
                      <a:r>
                        <a:rPr lang="zh-CN" altLang="en-US" sz="20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事诗</a:t>
                      </a:r>
                      <a:r>
                        <a:rPr lang="en-US" altLang="zh-CN" sz="2000">
                          <a:latin typeface="微软雅黑" panose="020B0503020204020204" pitchFamily="34" charset="-122"/>
                          <a:ea typeface="经典等线简" pitchFamily="49" charset="-122"/>
                        </a:rPr>
                        <a:t>》《</a:t>
                      </a:r>
                      <a:r>
                        <a:rPr lang="zh-CN" altLang="en-US" sz="2000" b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埃涅</a:t>
                      </a:r>
                      <a:r>
                        <a:rPr lang="zh-CN" altLang="en-US" sz="20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阿斯纪</a:t>
                      </a:r>
                      <a:r>
                        <a:rPr lang="en-US" altLang="zh-CN" sz="2000">
                          <a:latin typeface="微软雅黑" panose="020B0503020204020204" pitchFamily="34" charset="-122"/>
                          <a:ea typeface="经典等线简" pitchFamily="49" charset="-122"/>
                        </a:rPr>
                        <a:t>》</a:t>
                      </a:r>
                      <a:r>
                        <a:rPr lang="zh-CN" altLang="en-US" sz="20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。</a:t>
                      </a:r>
                      <a:endParaRPr lang="en-US" altLang="zh-CN" sz="2000">
                        <a:latin typeface="微软雅黑" panose="020B0503020204020204" pitchFamily="34" charset="-122"/>
                        <a:ea typeface="经典等线简" pitchFamily="49" charset="-122"/>
                      </a:endParaRPr>
                    </a:p>
                    <a:p>
                      <a:pPr lvl="0" eaLnBrk="1" hangingPunct="1">
                        <a:lnSpc>
                          <a:spcPct val="150000"/>
                        </a:lnSpc>
                        <a:buNone/>
                      </a:pPr>
                      <a:r>
                        <a:rPr lang="en-US" altLang="zh-CN" sz="2000" b="1">
                          <a:solidFill>
                            <a:srgbClr val="0070C0"/>
                          </a:solidFill>
                          <a:latin typeface="微软雅黑" panose="020B0503020204020204" pitchFamily="34" charset="-122"/>
                          <a:ea typeface="经典等线简" pitchFamily="49" charset="-122"/>
                        </a:rPr>
                        <a:t>《</a:t>
                      </a:r>
                      <a:r>
                        <a:rPr lang="zh-CN" altLang="en-US" sz="2000" b="1">
                          <a:solidFill>
                            <a:srgbClr val="0070C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埃涅阿斯纪</a:t>
                      </a:r>
                      <a:r>
                        <a:rPr lang="en-US" altLang="zh-CN" sz="2000" b="1">
                          <a:solidFill>
                            <a:srgbClr val="0070C0"/>
                          </a:solidFill>
                          <a:latin typeface="微软雅黑" panose="020B0503020204020204" pitchFamily="34" charset="-122"/>
                          <a:ea typeface="经典等线简" pitchFamily="49" charset="-122"/>
                        </a:rPr>
                        <a:t>》</a:t>
                      </a:r>
                      <a:r>
                        <a:rPr lang="zh-CN" altLang="en-US" sz="20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是欧洲</a:t>
                      </a:r>
                      <a:r>
                        <a:rPr lang="zh-CN" altLang="en-US" sz="2000" b="1">
                          <a:solidFill>
                            <a:srgbClr val="0070C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文人史诗的开端</a:t>
                      </a:r>
                      <a:r>
                        <a:rPr lang="zh-CN" altLang="en-US" sz="20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，也是世界文学史上</a:t>
                      </a:r>
                      <a:r>
                        <a:rPr lang="zh-CN" altLang="en-US" sz="2000">
                          <a:solidFill>
                            <a:srgbClr val="0070C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第一部文人史诗</a:t>
                      </a:r>
                      <a:r>
                        <a:rPr lang="zh-CN" altLang="en-US" sz="20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。</a:t>
                      </a:r>
                      <a:endParaRPr lang="en-US" altLang="zh-CN" sz="2000">
                        <a:latin typeface="微软雅黑" panose="020B0503020204020204" pitchFamily="34" charset="-122"/>
                        <a:ea typeface="经典等线简" pitchFamily="49" charset="-122"/>
                      </a:endParaRPr>
                    </a:p>
                  </a:txBody>
                  <a:tcPr marT="45732" marB="45732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5625" name="文本框 13"/>
          <p:cNvSpPr txBox="1"/>
          <p:nvPr/>
        </p:nvSpPr>
        <p:spPr>
          <a:xfrm>
            <a:off x="906463" y="485775"/>
            <a:ext cx="3124200" cy="461963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eaLnBrk="0" hangingPunct="0"/>
            <a:r>
              <a:rPr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第一章  西方古代文学</a:t>
            </a:r>
          </a:p>
        </p:txBody>
      </p:sp>
      <p:sp>
        <p:nvSpPr>
          <p:cNvPr id="25626" name="矩形 14"/>
          <p:cNvSpPr/>
          <p:nvPr/>
        </p:nvSpPr>
        <p:spPr>
          <a:xfrm>
            <a:off x="0" y="3175"/>
            <a:ext cx="2312988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eaLnBrk="0" hangingPunct="0"/>
            <a:r>
              <a:rPr lang="en-US" altLang="zh-CN">
                <a:latin typeface="Helvetica Neue For Number"/>
                <a:ea typeface="宋体" panose="02010600030101010101" pitchFamily="2" charset="-122"/>
              </a:rPr>
              <a:t>1.1.2</a:t>
            </a:r>
            <a:r>
              <a:rPr lang="zh-CN" altLang="en-US">
                <a:latin typeface="Helvetica Neue For Number"/>
                <a:ea typeface="宋体" panose="02010600030101010101" pitchFamily="2" charset="-122"/>
              </a:rPr>
              <a:t>二、古罗马文学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矩形 4"/>
          <p:cNvSpPr/>
          <p:nvPr/>
        </p:nvSpPr>
        <p:spPr>
          <a:xfrm>
            <a:off x="7616825" y="520700"/>
            <a:ext cx="1614488" cy="3079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>
              <a:buFont typeface="Arial" panose="020B0604020202020204" pitchFamily="34" charset="0"/>
            </a:pPr>
            <a:r>
              <a:rPr lang="zh-CN" altLang="zh-CN" sz="1400" b="1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（西方）</a:t>
            </a:r>
            <a:r>
              <a:rPr lang="zh-CN" altLang="zh-CN" sz="1400" b="1">
                <a:solidFill>
                  <a:srgbClr val="C00000"/>
                </a:solidFill>
                <a:latin typeface="黑体" panose="02010609060101010101" charset="-122"/>
                <a:ea typeface="黑体" panose="02010609060101010101" charset="-122"/>
              </a:rPr>
              <a:t>古代文学</a:t>
            </a:r>
          </a:p>
        </p:txBody>
      </p:sp>
      <p:sp>
        <p:nvSpPr>
          <p:cNvPr id="11" name="左大括号 10"/>
          <p:cNvSpPr/>
          <p:nvPr/>
        </p:nvSpPr>
        <p:spPr>
          <a:xfrm>
            <a:off x="9231313" y="307975"/>
            <a:ext cx="246063" cy="849313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6627" name="矩形 4"/>
          <p:cNvSpPr/>
          <p:nvPr/>
        </p:nvSpPr>
        <p:spPr>
          <a:xfrm>
            <a:off x="9477375" y="214313"/>
            <a:ext cx="1077913" cy="306387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buFont typeface="Arial" panose="020B0604020202020204" pitchFamily="34" charset="0"/>
            </a:pPr>
            <a:r>
              <a:rPr lang="zh-CN" altLang="zh-CN" sz="1400" b="1">
                <a:latin typeface="黑体" panose="02010609060101010101" charset="-122"/>
                <a:ea typeface="黑体" panose="02010609060101010101" charset="-122"/>
              </a:rPr>
              <a:t>古希腊文学</a:t>
            </a:r>
          </a:p>
        </p:txBody>
      </p:sp>
      <p:sp>
        <p:nvSpPr>
          <p:cNvPr id="26628" name="矩形 4"/>
          <p:cNvSpPr/>
          <p:nvPr/>
        </p:nvSpPr>
        <p:spPr>
          <a:xfrm>
            <a:off x="9477375" y="579438"/>
            <a:ext cx="1079500" cy="306387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buFont typeface="Arial" panose="020B0604020202020204" pitchFamily="34" charset="0"/>
            </a:pPr>
            <a:r>
              <a:rPr lang="zh-CN" altLang="zh-CN" sz="1400" b="1">
                <a:solidFill>
                  <a:srgbClr val="C00000"/>
                </a:solidFill>
                <a:latin typeface="黑体" panose="02010609060101010101" charset="-122"/>
                <a:ea typeface="黑体" panose="02010609060101010101" charset="-122"/>
              </a:rPr>
              <a:t>古罗马文学</a:t>
            </a:r>
          </a:p>
        </p:txBody>
      </p:sp>
      <p:sp>
        <p:nvSpPr>
          <p:cNvPr id="26629" name="矩形 4"/>
          <p:cNvSpPr/>
          <p:nvPr/>
        </p:nvSpPr>
        <p:spPr>
          <a:xfrm>
            <a:off x="9477375" y="947738"/>
            <a:ext cx="1543050" cy="306387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buFont typeface="Arial" panose="020B0604020202020204" pitchFamily="34" charset="0"/>
            </a:pPr>
            <a:r>
              <a:rPr lang="zh-CN" altLang="zh-CN" sz="1400" b="1">
                <a:latin typeface="黑体" panose="02010609060101010101" charset="-122"/>
                <a:ea typeface="黑体" panose="02010609060101010101" charset="-122"/>
              </a:rPr>
              <a:t>早期基督教文学</a:t>
            </a:r>
          </a:p>
        </p:txBody>
      </p:sp>
      <p:sp>
        <p:nvSpPr>
          <p:cNvPr id="16" name="左大括号 15"/>
          <p:cNvSpPr/>
          <p:nvPr/>
        </p:nvSpPr>
        <p:spPr>
          <a:xfrm>
            <a:off x="10555288" y="125413"/>
            <a:ext cx="244475" cy="484188"/>
          </a:xfrm>
          <a:prstGeom prst="leftBrace">
            <a:avLst>
              <a:gd name="adj1" fmla="val 8290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6631" name="矩形 4"/>
          <p:cNvSpPr/>
          <p:nvPr/>
        </p:nvSpPr>
        <p:spPr>
          <a:xfrm>
            <a:off x="10799763" y="33338"/>
            <a:ext cx="1101725" cy="274637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>
              <a:buFont typeface="Arial" panose="020B0604020202020204" pitchFamily="34" charset="0"/>
            </a:pPr>
            <a:r>
              <a:rPr lang="en-US" altLang="zh-CN" sz="1200" b="1" u="sng">
                <a:latin typeface="楷体" panose="02010609060101010101" pitchFamily="49" charset="-122"/>
                <a:ea typeface="楷体" panose="02010609060101010101" pitchFamily="49" charset="-122"/>
              </a:rPr>
              <a:t>1.</a:t>
            </a:r>
            <a:r>
              <a:rPr lang="zh-CN" altLang="zh-CN" sz="1200" b="1" u="sng">
                <a:latin typeface="楷体" panose="02010609060101010101" pitchFamily="49" charset="-122"/>
                <a:ea typeface="楷体" panose="02010609060101010101" pitchFamily="49" charset="-122"/>
              </a:rPr>
              <a:t>古希腊神话</a:t>
            </a:r>
          </a:p>
        </p:txBody>
      </p:sp>
      <p:sp>
        <p:nvSpPr>
          <p:cNvPr id="26632" name="矩形 4"/>
          <p:cNvSpPr/>
          <p:nvPr/>
        </p:nvSpPr>
        <p:spPr>
          <a:xfrm>
            <a:off x="10799763" y="246063"/>
            <a:ext cx="949325" cy="274637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>
              <a:buFont typeface="Arial" panose="020B0604020202020204" pitchFamily="34" charset="0"/>
            </a:pPr>
            <a:r>
              <a:rPr lang="en-US" altLang="zh-CN" sz="1200" b="1" u="sng">
                <a:latin typeface="楷体" panose="02010609060101010101" pitchFamily="49" charset="-122"/>
                <a:ea typeface="楷体" panose="02010609060101010101" pitchFamily="49" charset="-122"/>
              </a:rPr>
              <a:t>2.</a:t>
            </a:r>
            <a:r>
              <a:rPr lang="zh-CN" altLang="zh-CN" sz="1200" b="1" u="sng">
                <a:latin typeface="楷体" panose="02010609060101010101" pitchFamily="49" charset="-122"/>
                <a:ea typeface="楷体" panose="02010609060101010101" pitchFamily="49" charset="-122"/>
              </a:rPr>
              <a:t>荷马史诗</a:t>
            </a:r>
          </a:p>
        </p:txBody>
      </p:sp>
      <p:sp>
        <p:nvSpPr>
          <p:cNvPr id="26633" name="矩形 4"/>
          <p:cNvSpPr/>
          <p:nvPr/>
        </p:nvSpPr>
        <p:spPr>
          <a:xfrm>
            <a:off x="10799763" y="449263"/>
            <a:ext cx="1408112" cy="27622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>
              <a:buFont typeface="Arial" panose="020B0604020202020204" pitchFamily="34" charset="0"/>
            </a:pPr>
            <a:r>
              <a:rPr lang="en-US" altLang="zh-CN" sz="1200" b="1" u="sng">
                <a:latin typeface="楷体" panose="02010609060101010101" pitchFamily="49" charset="-122"/>
                <a:ea typeface="楷体" panose="02010609060101010101" pitchFamily="49" charset="-122"/>
              </a:rPr>
              <a:t>3.</a:t>
            </a:r>
            <a:r>
              <a:rPr lang="zh-CN" altLang="zh-CN" sz="1200" b="1" u="sng">
                <a:latin typeface="楷体" panose="02010609060101010101" pitchFamily="49" charset="-122"/>
                <a:ea typeface="楷体" panose="02010609060101010101" pitchFamily="49" charset="-122"/>
              </a:rPr>
              <a:t>早期基督教文学</a:t>
            </a:r>
          </a:p>
        </p:txBody>
      </p:sp>
      <p:sp>
        <p:nvSpPr>
          <p:cNvPr id="26634" name="矩形 1"/>
          <p:cNvSpPr/>
          <p:nvPr/>
        </p:nvSpPr>
        <p:spPr>
          <a:xfrm>
            <a:off x="993775" y="1157288"/>
            <a:ext cx="2800350" cy="461962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>
              <a:buFont typeface="Arial" panose="020B0604020202020204" pitchFamily="34" charset="0"/>
            </a:pPr>
            <a:r>
              <a:rPr lang="en-US" altLang="zh-CN" sz="2400" b="1">
                <a:latin typeface="黑体" panose="02010609060101010101" charset="-122"/>
                <a:ea typeface="黑体" panose="02010609060101010101" charset="-122"/>
              </a:rPr>
              <a:t>1.1.2</a:t>
            </a:r>
            <a:r>
              <a:rPr lang="zh-CN" altLang="en-US" sz="2400" b="1">
                <a:latin typeface="黑体" panose="02010609060101010101" charset="-122"/>
                <a:ea typeface="黑体" panose="02010609060101010101" charset="-122"/>
              </a:rPr>
              <a:t>、古罗马文学</a:t>
            </a:r>
          </a:p>
        </p:txBody>
      </p:sp>
      <p:graphicFrame>
        <p:nvGraphicFramePr>
          <p:cNvPr id="27659" name="表格 27658"/>
          <p:cNvGraphicFramePr/>
          <p:nvPr/>
        </p:nvGraphicFramePr>
        <p:xfrm>
          <a:off x="993775" y="1619250"/>
          <a:ext cx="10687050" cy="4432030"/>
        </p:xfrm>
        <a:graphic>
          <a:graphicData uri="http://schemas.openxmlformats.org/drawingml/2006/table">
            <a:tbl>
              <a:tblPr/>
              <a:tblGrid>
                <a:gridCol w="1781175"/>
                <a:gridCol w="8905875"/>
              </a:tblGrid>
              <a:tr h="463550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algn="ctr" eaLnBrk="1" hangingPunct="1">
                        <a:buNone/>
                      </a:pPr>
                      <a:r>
                        <a:rPr lang="zh-CN" altLang="en-US" sz="2000" b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作家</a:t>
                      </a: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1F9F9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algn="ctr" eaLnBrk="1" hangingPunct="1">
                        <a:buNone/>
                      </a:pPr>
                      <a:r>
                        <a:rPr lang="zh-CN" altLang="en-US" sz="2000" b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作品、誉称</a:t>
                      </a: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1F9F9"/>
                    </a:solidFill>
                  </a:tcPr>
                </a:tc>
              </a:tr>
              <a:tr h="914400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algn="ctr" eaLnBrk="1" hangingPunct="1">
                        <a:buNone/>
                      </a:pPr>
                      <a:r>
                        <a:rPr lang="zh-CN" altLang="en-US" sz="20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卢克莱修</a:t>
                      </a:r>
                    </a:p>
                  </a:txBody>
                  <a:tcPr marT="45732" marB="45732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1F9F9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eaLnBrk="1" hangingPunct="1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20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马克思称“朝气蓬勃叱咤世界的大胆诗人”。</a:t>
                      </a:r>
                      <a:endParaRPr lang="en-US" altLang="zh-CN" sz="2000">
                        <a:latin typeface="微软雅黑" panose="020B0503020204020204" pitchFamily="34" charset="-122"/>
                        <a:ea typeface="经典等线简" pitchFamily="49" charset="-122"/>
                      </a:endParaRPr>
                    </a:p>
                    <a:p>
                      <a:pPr lvl="0" eaLnBrk="1" hangingPunct="1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20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哲理长诗</a:t>
                      </a:r>
                      <a:r>
                        <a:rPr lang="en-US" altLang="zh-CN" sz="2000">
                          <a:latin typeface="微软雅黑" panose="020B0503020204020204" pitchFamily="34" charset="-122"/>
                          <a:ea typeface="经典等线简" pitchFamily="49" charset="-122"/>
                        </a:rPr>
                        <a:t>《</a:t>
                      </a:r>
                      <a:r>
                        <a:rPr lang="zh-CN" altLang="en-US" sz="2000">
                          <a:solidFill>
                            <a:srgbClr val="0070C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物性论</a:t>
                      </a:r>
                      <a:r>
                        <a:rPr lang="en-US" altLang="zh-CN" sz="2000">
                          <a:latin typeface="微软雅黑" panose="020B0503020204020204" pitchFamily="34" charset="-122"/>
                          <a:ea typeface="经典等线简" pitchFamily="49" charset="-122"/>
                        </a:rPr>
                        <a:t>》</a:t>
                      </a:r>
                      <a:r>
                        <a:rPr lang="zh-CN" altLang="en-US" sz="20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被认为是一部真正的艺术作品。</a:t>
                      </a:r>
                    </a:p>
                  </a:txBody>
                  <a:tcPr marT="45732" marB="45732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005840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algn="ctr" eaLnBrk="1" hangingPunct="1">
                        <a:buNone/>
                      </a:pPr>
                      <a:r>
                        <a:rPr lang="zh-CN" altLang="en-US" sz="2000" b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维吉尔</a:t>
                      </a:r>
                    </a:p>
                  </a:txBody>
                  <a:tcPr marT="45732" marB="45732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1F9F9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eaLnBrk="1" hangingPunct="1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20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古罗马</a:t>
                      </a:r>
                      <a:r>
                        <a:rPr lang="zh-CN" altLang="en-US" sz="2000" b="1">
                          <a:solidFill>
                            <a:srgbClr val="0070C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最伟大的诗人</a:t>
                      </a:r>
                      <a:r>
                        <a:rPr lang="zh-CN" altLang="en-US" sz="20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，代表作</a:t>
                      </a:r>
                      <a:r>
                        <a:rPr lang="en-US" altLang="zh-CN" sz="2000">
                          <a:latin typeface="微软雅黑" panose="020B0503020204020204" pitchFamily="34" charset="-122"/>
                          <a:ea typeface="经典等线简" pitchFamily="49" charset="-122"/>
                        </a:rPr>
                        <a:t>《</a:t>
                      </a:r>
                      <a:r>
                        <a:rPr lang="zh-CN" altLang="en-US" sz="2000" b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牧</a:t>
                      </a:r>
                      <a:r>
                        <a:rPr lang="zh-CN" altLang="en-US" sz="20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歌</a:t>
                      </a:r>
                      <a:r>
                        <a:rPr lang="en-US" altLang="zh-CN" sz="2000">
                          <a:latin typeface="微软雅黑" panose="020B0503020204020204" pitchFamily="34" charset="-122"/>
                          <a:ea typeface="经典等线简" pitchFamily="49" charset="-122"/>
                        </a:rPr>
                        <a:t>》《</a:t>
                      </a:r>
                      <a:r>
                        <a:rPr lang="zh-CN" altLang="en-US" sz="2000" b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农</a:t>
                      </a:r>
                      <a:r>
                        <a:rPr lang="zh-CN" altLang="en-US" sz="20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事诗</a:t>
                      </a:r>
                      <a:r>
                        <a:rPr lang="en-US" altLang="zh-CN" sz="2000">
                          <a:latin typeface="微软雅黑" panose="020B0503020204020204" pitchFamily="34" charset="-122"/>
                          <a:ea typeface="经典等线简" pitchFamily="49" charset="-122"/>
                        </a:rPr>
                        <a:t>》《</a:t>
                      </a:r>
                      <a:r>
                        <a:rPr lang="zh-CN" altLang="en-US" sz="2000" b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埃涅</a:t>
                      </a:r>
                      <a:r>
                        <a:rPr lang="zh-CN" altLang="en-US" sz="20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阿斯纪</a:t>
                      </a:r>
                      <a:r>
                        <a:rPr lang="en-US" altLang="zh-CN" sz="2000">
                          <a:latin typeface="微软雅黑" panose="020B0503020204020204" pitchFamily="34" charset="-122"/>
                          <a:ea typeface="经典等线简" pitchFamily="49" charset="-122"/>
                        </a:rPr>
                        <a:t>》</a:t>
                      </a:r>
                      <a:r>
                        <a:rPr lang="zh-CN" altLang="en-US" sz="20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。</a:t>
                      </a:r>
                      <a:endParaRPr lang="en-US" altLang="zh-CN" sz="2000">
                        <a:latin typeface="微软雅黑" panose="020B0503020204020204" pitchFamily="34" charset="-122"/>
                        <a:ea typeface="经典等线简" pitchFamily="49" charset="-122"/>
                      </a:endParaRPr>
                    </a:p>
                    <a:p>
                      <a:pPr lvl="0" eaLnBrk="1" hangingPunct="1">
                        <a:lnSpc>
                          <a:spcPct val="150000"/>
                        </a:lnSpc>
                        <a:buNone/>
                      </a:pPr>
                      <a:r>
                        <a:rPr lang="en-US" altLang="zh-CN" sz="2000" b="1">
                          <a:solidFill>
                            <a:srgbClr val="0070C0"/>
                          </a:solidFill>
                          <a:latin typeface="微软雅黑" panose="020B0503020204020204" pitchFamily="34" charset="-122"/>
                          <a:ea typeface="经典等线简" pitchFamily="49" charset="-122"/>
                        </a:rPr>
                        <a:t>《</a:t>
                      </a:r>
                      <a:r>
                        <a:rPr lang="zh-CN" altLang="en-US" sz="2000" b="1">
                          <a:solidFill>
                            <a:srgbClr val="0070C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埃涅阿斯纪</a:t>
                      </a:r>
                      <a:r>
                        <a:rPr lang="en-US" altLang="zh-CN" sz="2000" b="1">
                          <a:solidFill>
                            <a:srgbClr val="0070C0"/>
                          </a:solidFill>
                          <a:latin typeface="微软雅黑" panose="020B0503020204020204" pitchFamily="34" charset="-122"/>
                          <a:ea typeface="经典等线简" pitchFamily="49" charset="-122"/>
                        </a:rPr>
                        <a:t>》</a:t>
                      </a:r>
                      <a:r>
                        <a:rPr lang="zh-CN" altLang="en-US" sz="20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是欧洲</a:t>
                      </a:r>
                      <a:r>
                        <a:rPr lang="zh-CN" altLang="en-US" sz="2000" b="1">
                          <a:solidFill>
                            <a:srgbClr val="0070C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文人史诗的开端</a:t>
                      </a:r>
                      <a:r>
                        <a:rPr lang="zh-CN" altLang="en-US" sz="20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，也是世界文学史上</a:t>
                      </a:r>
                      <a:r>
                        <a:rPr lang="zh-CN" altLang="en-US" sz="2000">
                          <a:solidFill>
                            <a:srgbClr val="0070C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第一部文人史诗</a:t>
                      </a:r>
                      <a:r>
                        <a:rPr lang="zh-CN" altLang="en-US" sz="20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。</a:t>
                      </a:r>
                      <a:endParaRPr lang="en-US" altLang="zh-CN" sz="2000">
                        <a:latin typeface="微软雅黑" panose="020B0503020204020204" pitchFamily="34" charset="-122"/>
                        <a:ea typeface="经典等线简" pitchFamily="49" charset="-122"/>
                      </a:endParaRPr>
                    </a:p>
                  </a:txBody>
                  <a:tcPr marT="45732" marB="45732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03238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algn="ctr" eaLnBrk="1" hangingPunct="1">
                        <a:buNone/>
                      </a:pPr>
                      <a:r>
                        <a:rPr lang="zh-CN" altLang="en-US" sz="2000" b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贺</a:t>
                      </a:r>
                      <a:r>
                        <a:rPr lang="zh-CN" altLang="en-US" sz="20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拉斯</a:t>
                      </a:r>
                    </a:p>
                  </a:txBody>
                  <a:tcPr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1F9F9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eaLnBrk="1" hangingPunct="1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20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抒情诗代表作</a:t>
                      </a:r>
                      <a:r>
                        <a:rPr lang="en-US" altLang="zh-CN" sz="2000">
                          <a:latin typeface="微软雅黑" panose="020B0503020204020204" pitchFamily="34" charset="-122"/>
                          <a:ea typeface="经典等线简" pitchFamily="49" charset="-122"/>
                        </a:rPr>
                        <a:t>《</a:t>
                      </a:r>
                      <a:r>
                        <a:rPr lang="zh-CN" altLang="en-US" sz="20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歌集</a:t>
                      </a:r>
                      <a:r>
                        <a:rPr lang="en-US" altLang="zh-CN" sz="2000">
                          <a:latin typeface="微软雅黑" panose="020B0503020204020204" pitchFamily="34" charset="-122"/>
                          <a:ea typeface="经典等线简" pitchFamily="49" charset="-122"/>
                        </a:rPr>
                        <a:t>》</a:t>
                      </a:r>
                      <a:r>
                        <a:rPr lang="zh-CN" altLang="en-US" sz="20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，关于文学的论文称之为</a:t>
                      </a:r>
                      <a:r>
                        <a:rPr lang="en-US" altLang="zh-CN" sz="200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经典等线简" pitchFamily="49" charset="-122"/>
                        </a:rPr>
                        <a:t>《</a:t>
                      </a:r>
                      <a:r>
                        <a:rPr lang="zh-CN" altLang="en-US" sz="200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诗艺</a:t>
                      </a:r>
                      <a:r>
                        <a:rPr lang="en-US" altLang="zh-CN" sz="200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经典等线简" pitchFamily="49" charset="-122"/>
                        </a:rPr>
                        <a:t>》</a:t>
                      </a:r>
                      <a:r>
                        <a:rPr lang="zh-CN" altLang="en-US" sz="20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，提出“</a:t>
                      </a:r>
                      <a:r>
                        <a:rPr lang="zh-CN" altLang="en-US" sz="200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寓教于乐</a:t>
                      </a:r>
                      <a:r>
                        <a:rPr lang="zh-CN" altLang="en-US" sz="20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”</a:t>
                      </a:r>
                    </a:p>
                  </a:txBody>
                  <a:tcPr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812800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algn="ctr" eaLnBrk="1" hangingPunct="1">
                        <a:buNone/>
                      </a:pPr>
                      <a:r>
                        <a:rPr lang="zh-CN" altLang="en-US" sz="2000" b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奥</a:t>
                      </a:r>
                      <a:r>
                        <a:rPr lang="zh-CN" altLang="en-US" sz="20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维德</a:t>
                      </a:r>
                    </a:p>
                  </a:txBody>
                  <a:tcPr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1F9F9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eaLnBrk="1" hangingPunct="1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20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神话诗</a:t>
                      </a:r>
                      <a:r>
                        <a:rPr lang="en-US" altLang="zh-CN" sz="2000" u="sng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经典等线简" pitchFamily="49" charset="-122"/>
                        </a:rPr>
                        <a:t>《</a:t>
                      </a:r>
                      <a:r>
                        <a:rPr lang="zh-CN" altLang="en-US" sz="2000" u="sng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变形记</a:t>
                      </a:r>
                      <a:r>
                        <a:rPr lang="en-US" altLang="zh-CN" sz="2000" u="sng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经典等线简" pitchFamily="49" charset="-122"/>
                        </a:rPr>
                        <a:t>》</a:t>
                      </a:r>
                      <a:r>
                        <a:rPr lang="zh-CN" altLang="en-US" sz="20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是古希腊罗马神话和英雄传说的汇编。</a:t>
                      </a:r>
                    </a:p>
                  </a:txBody>
                  <a:tcPr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95312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algn="ctr" eaLnBrk="1" hangingPunct="1">
                        <a:buNone/>
                      </a:pPr>
                      <a:r>
                        <a:rPr lang="zh-CN" altLang="en-US" sz="20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阿普列尤斯</a:t>
                      </a:r>
                    </a:p>
                  </a:txBody>
                  <a:tcPr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1F9F9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eaLnBrk="1" hangingPunct="1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20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代表作</a:t>
                      </a:r>
                      <a:r>
                        <a:rPr lang="en-US" altLang="zh-CN" sz="200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经典等线简" pitchFamily="49" charset="-122"/>
                        </a:rPr>
                        <a:t>《</a:t>
                      </a:r>
                      <a:r>
                        <a:rPr lang="zh-CN" altLang="en-US" sz="200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金驴记</a:t>
                      </a:r>
                      <a:r>
                        <a:rPr lang="en-US" altLang="zh-CN" sz="200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经典等线简" pitchFamily="49" charset="-122"/>
                        </a:rPr>
                        <a:t>》</a:t>
                      </a:r>
                      <a:r>
                        <a:rPr lang="zh-CN" altLang="en-US" sz="2000">
                          <a:latin typeface="楷体" panose="02010609060101010101" pitchFamily="49" charset="-122"/>
                          <a:ea typeface="微软雅黑" panose="020B0503020204020204" pitchFamily="34" charset="-122"/>
                        </a:rPr>
                        <a:t>。</a:t>
                      </a:r>
                    </a:p>
                  </a:txBody>
                  <a:tcPr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6658" name="文本框 12"/>
          <p:cNvSpPr txBox="1"/>
          <p:nvPr/>
        </p:nvSpPr>
        <p:spPr>
          <a:xfrm>
            <a:off x="906463" y="485775"/>
            <a:ext cx="3124200" cy="461963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eaLnBrk="0" hangingPunct="0"/>
            <a:r>
              <a:rPr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第一章  西方古代文学</a:t>
            </a:r>
          </a:p>
        </p:txBody>
      </p:sp>
      <p:sp>
        <p:nvSpPr>
          <p:cNvPr id="26659" name="矩形 13"/>
          <p:cNvSpPr/>
          <p:nvPr/>
        </p:nvSpPr>
        <p:spPr>
          <a:xfrm>
            <a:off x="0" y="3175"/>
            <a:ext cx="2312988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eaLnBrk="0" hangingPunct="0"/>
            <a:r>
              <a:rPr lang="en-US" altLang="zh-CN">
                <a:latin typeface="Helvetica Neue For Number"/>
                <a:ea typeface="宋体" panose="02010600030101010101" pitchFamily="2" charset="-122"/>
              </a:rPr>
              <a:t>1.1.2</a:t>
            </a:r>
            <a:r>
              <a:rPr lang="zh-CN" altLang="en-US">
                <a:latin typeface="Helvetica Neue For Number"/>
                <a:ea typeface="宋体" panose="02010600030101010101" pitchFamily="2" charset="-122"/>
              </a:rPr>
              <a:t>二、古罗马文学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" name="左大括号 1"/>
          <p:cNvSpPr/>
          <p:nvPr/>
        </p:nvSpPr>
        <p:spPr>
          <a:xfrm>
            <a:off x="479425" y="3068955"/>
            <a:ext cx="504190" cy="2376170"/>
          </a:xfrm>
          <a:prstGeom prst="leftBrace">
            <a:avLst>
              <a:gd name="adj1" fmla="val 95717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09220" y="3380740"/>
            <a:ext cx="476250" cy="1753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/>
              <a:t>奥古斯都时期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26"/>
          <p:cNvSpPr/>
          <p:nvPr/>
        </p:nvSpPr>
        <p:spPr>
          <a:xfrm>
            <a:off x="6092825" y="1503680"/>
            <a:ext cx="4234180" cy="4027170"/>
          </a:xfrm>
          <a:prstGeom prst="rect">
            <a:avLst/>
          </a:prstGeom>
          <a:noFill/>
          <a:ln w="28575">
            <a:noFill/>
          </a:ln>
        </p:spPr>
        <p:txBody>
          <a:bodyPr anchor="t"/>
          <a:lstStyle/>
          <a:p>
            <a:pPr>
              <a:lnSpc>
                <a:spcPct val="200000"/>
              </a:lnSpc>
              <a:buFont typeface="Arial" panose="020B0604020202020204" pitchFamily="34" charset="0"/>
            </a:pPr>
            <a:r>
              <a:rPr lang="zh-CN" altLang="en-US" sz="2000" b="1">
                <a:latin typeface="黑体" panose="02010609060101010101" charset="-122"/>
                <a:ea typeface="黑体" panose="02010609060101010101" charset="-122"/>
              </a:rPr>
              <a:t>课    </a:t>
            </a:r>
            <a:r>
              <a:rPr lang="zh-CN" altLang="en-US" sz="20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rPr>
              <a:t>程：外国文学史</a:t>
            </a:r>
            <a:endParaRPr lang="en-US" altLang="zh-CN" sz="2000" b="1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</a:endParaRPr>
          </a:p>
          <a:p>
            <a:pPr>
              <a:lnSpc>
                <a:spcPct val="200000"/>
              </a:lnSpc>
              <a:buFont typeface="Arial" panose="020B0604020202020204" pitchFamily="34" charset="0"/>
            </a:pPr>
            <a:r>
              <a:rPr lang="zh-CN" altLang="en-US" sz="20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rPr>
              <a:t>课程代码：</a:t>
            </a:r>
            <a:r>
              <a:rPr lang="en-US" altLang="zh-CN" sz="20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rPr>
              <a:t>00540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</a:pPr>
            <a:r>
              <a:rPr lang="zh-CN" altLang="en-US" sz="2000" b="1">
                <a:latin typeface="黑体" panose="02010609060101010101" charset="-122"/>
                <a:ea typeface="黑体" panose="02010609060101010101" charset="-122"/>
              </a:rPr>
              <a:t>教    材：</a:t>
            </a:r>
            <a:r>
              <a:rPr lang="en-US" altLang="zh-CN" sz="2000" b="1">
                <a:latin typeface="黑体" panose="02010609060101010101" charset="-122"/>
                <a:ea typeface="黑体" panose="02010609060101010101" charset="-122"/>
              </a:rPr>
              <a:t>《</a:t>
            </a:r>
            <a:r>
              <a:rPr lang="zh-CN" altLang="en-US" sz="2000" b="1">
                <a:latin typeface="黑体" panose="02010609060101010101" charset="-122"/>
                <a:ea typeface="黑体" panose="02010609060101010101" charset="-122"/>
              </a:rPr>
              <a:t>外国文学史</a:t>
            </a:r>
            <a:r>
              <a:rPr lang="en-US" altLang="zh-CN" sz="2000" b="1">
                <a:latin typeface="黑体" panose="02010609060101010101" charset="-122"/>
                <a:ea typeface="黑体" panose="02010609060101010101" charset="-122"/>
              </a:rPr>
              <a:t>》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</a:pPr>
            <a:r>
              <a:rPr lang="zh-CN" altLang="en-US" sz="2000" b="1">
                <a:latin typeface="黑体" panose="02010609060101010101" charset="-122"/>
                <a:ea typeface="黑体" panose="02010609060101010101" charset="-122"/>
              </a:rPr>
              <a:t>主    编：孟昭毅</a:t>
            </a:r>
            <a:endParaRPr lang="en-US" altLang="zh-CN" sz="2000" b="1">
              <a:latin typeface="黑体" panose="02010609060101010101" charset="-122"/>
              <a:ea typeface="黑体" panose="02010609060101010101" charset="-122"/>
            </a:endParaRPr>
          </a:p>
          <a:p>
            <a:pPr>
              <a:lnSpc>
                <a:spcPct val="200000"/>
              </a:lnSpc>
              <a:buFont typeface="Arial" panose="020B0604020202020204" pitchFamily="34" charset="0"/>
            </a:pPr>
            <a:r>
              <a:rPr lang="zh-CN" altLang="en-US" sz="2000" b="1">
                <a:latin typeface="黑体" panose="02010609060101010101" charset="-122"/>
                <a:ea typeface="黑体" panose="02010609060101010101" charset="-122"/>
              </a:rPr>
              <a:t>出 版 社：北京大学出版社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</a:pPr>
            <a:r>
              <a:rPr lang="zh-CN" altLang="en-US" sz="2000" b="1">
                <a:latin typeface="黑体" panose="02010609060101010101" charset="-122"/>
                <a:ea typeface="黑体" panose="02010609060101010101" charset="-122"/>
              </a:rPr>
              <a:t>出版时间：</a:t>
            </a:r>
            <a:r>
              <a:rPr lang="en-US" altLang="zh-CN" sz="2000" b="1">
                <a:latin typeface="黑体" panose="02010609060101010101" charset="-122"/>
                <a:ea typeface="黑体" panose="02010609060101010101" charset="-122"/>
              </a:rPr>
              <a:t>2009</a:t>
            </a:r>
            <a:r>
              <a:rPr lang="zh-CN" altLang="en-US" sz="2000" b="1">
                <a:latin typeface="黑体" panose="02010609060101010101" charset="-122"/>
                <a:ea typeface="黑体" panose="02010609060101010101" charset="-122"/>
              </a:rPr>
              <a:t>年</a:t>
            </a:r>
            <a:r>
              <a:rPr lang="en-US" altLang="zh-CN" sz="2000" b="1">
                <a:latin typeface="黑体" panose="02010609060101010101" charset="-122"/>
                <a:ea typeface="黑体" panose="02010609060101010101" charset="-122"/>
              </a:rPr>
              <a:t>3</a:t>
            </a:r>
            <a:r>
              <a:rPr lang="zh-CN" altLang="en-US" sz="2000" b="1">
                <a:latin typeface="黑体" panose="02010609060101010101" charset="-122"/>
                <a:ea typeface="黑体" panose="02010609060101010101" charset="-122"/>
              </a:rPr>
              <a:t>月</a:t>
            </a:r>
            <a:endParaRPr lang="zh-CN" altLang="en-US" sz="20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194" name="Picture 2"/>
          <p:cNvPicPr>
            <a:picLocks noChangeAspect="1"/>
          </p:cNvPicPr>
          <p:nvPr/>
        </p:nvPicPr>
        <p:blipFill>
          <a:blip r:embed="rId2"/>
          <a:srcRect l="3214" r="2968" b="1917"/>
          <a:stretch>
            <a:fillRect/>
          </a:stretch>
        </p:blipFill>
        <p:spPr>
          <a:xfrm>
            <a:off x="1127125" y="836613"/>
            <a:ext cx="4021138" cy="5159375"/>
          </a:xfrm>
          <a:prstGeom prst="rect">
            <a:avLst/>
          </a:prstGeom>
          <a:noFill/>
          <a:ln w="9525">
            <a:noFill/>
          </a:ln>
          <a:effectLst>
            <a:outerShdw dist="139700" dir="2699999" algn="tl" rotWithShape="0">
              <a:srgbClr val="333333">
                <a:alpha val="64998"/>
              </a:srgbClr>
            </a:outerShdw>
          </a:effectLst>
        </p:spPr>
      </p:pic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矩形 4"/>
          <p:cNvSpPr/>
          <p:nvPr/>
        </p:nvSpPr>
        <p:spPr>
          <a:xfrm>
            <a:off x="7616825" y="520700"/>
            <a:ext cx="1614488" cy="3079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>
              <a:buFont typeface="Arial" panose="020B0604020202020204" pitchFamily="34" charset="0"/>
            </a:pPr>
            <a:r>
              <a:rPr lang="zh-CN" altLang="zh-CN" sz="1400" b="1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（西方）</a:t>
            </a:r>
            <a:r>
              <a:rPr lang="zh-CN" altLang="zh-CN" sz="1400" b="1">
                <a:solidFill>
                  <a:srgbClr val="C00000"/>
                </a:solidFill>
                <a:latin typeface="黑体" panose="02010609060101010101" charset="-122"/>
                <a:ea typeface="黑体" panose="02010609060101010101" charset="-122"/>
              </a:rPr>
              <a:t>古代文学</a:t>
            </a:r>
          </a:p>
        </p:txBody>
      </p:sp>
      <p:sp>
        <p:nvSpPr>
          <p:cNvPr id="11" name="左大括号 10"/>
          <p:cNvSpPr/>
          <p:nvPr/>
        </p:nvSpPr>
        <p:spPr>
          <a:xfrm>
            <a:off x="9231313" y="307975"/>
            <a:ext cx="246063" cy="849313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7651" name="矩形 4"/>
          <p:cNvSpPr/>
          <p:nvPr/>
        </p:nvSpPr>
        <p:spPr>
          <a:xfrm>
            <a:off x="9477375" y="214313"/>
            <a:ext cx="1077913" cy="306387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buFont typeface="Arial" panose="020B0604020202020204" pitchFamily="34" charset="0"/>
            </a:pPr>
            <a:r>
              <a:rPr lang="zh-CN" altLang="zh-CN" sz="1400" b="1">
                <a:latin typeface="黑体" panose="02010609060101010101" charset="-122"/>
                <a:ea typeface="黑体" panose="02010609060101010101" charset="-122"/>
              </a:rPr>
              <a:t>古希腊文学</a:t>
            </a:r>
          </a:p>
        </p:txBody>
      </p:sp>
      <p:sp>
        <p:nvSpPr>
          <p:cNvPr id="27652" name="矩形 4"/>
          <p:cNvSpPr/>
          <p:nvPr/>
        </p:nvSpPr>
        <p:spPr>
          <a:xfrm>
            <a:off x="9477375" y="579438"/>
            <a:ext cx="1079500" cy="306387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buFont typeface="Arial" panose="020B0604020202020204" pitchFamily="34" charset="0"/>
            </a:pPr>
            <a:r>
              <a:rPr lang="zh-CN" altLang="zh-CN" sz="1400" b="1">
                <a:solidFill>
                  <a:srgbClr val="C00000"/>
                </a:solidFill>
                <a:latin typeface="黑体" panose="02010609060101010101" charset="-122"/>
                <a:ea typeface="黑体" panose="02010609060101010101" charset="-122"/>
              </a:rPr>
              <a:t>古罗马文学</a:t>
            </a:r>
          </a:p>
        </p:txBody>
      </p:sp>
      <p:sp>
        <p:nvSpPr>
          <p:cNvPr id="27653" name="矩形 4"/>
          <p:cNvSpPr/>
          <p:nvPr/>
        </p:nvSpPr>
        <p:spPr>
          <a:xfrm>
            <a:off x="9477375" y="947738"/>
            <a:ext cx="1543050" cy="306387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buFont typeface="Arial" panose="020B0604020202020204" pitchFamily="34" charset="0"/>
            </a:pPr>
            <a:r>
              <a:rPr lang="zh-CN" altLang="zh-CN" sz="1400" b="1">
                <a:latin typeface="黑体" panose="02010609060101010101" charset="-122"/>
                <a:ea typeface="黑体" panose="02010609060101010101" charset="-122"/>
              </a:rPr>
              <a:t>早期基督教文学</a:t>
            </a:r>
          </a:p>
        </p:txBody>
      </p:sp>
      <p:sp>
        <p:nvSpPr>
          <p:cNvPr id="16" name="左大括号 15"/>
          <p:cNvSpPr/>
          <p:nvPr/>
        </p:nvSpPr>
        <p:spPr>
          <a:xfrm>
            <a:off x="10555288" y="125413"/>
            <a:ext cx="244475" cy="484188"/>
          </a:xfrm>
          <a:prstGeom prst="leftBrace">
            <a:avLst>
              <a:gd name="adj1" fmla="val 8290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7655" name="矩形 4"/>
          <p:cNvSpPr/>
          <p:nvPr/>
        </p:nvSpPr>
        <p:spPr>
          <a:xfrm>
            <a:off x="10799763" y="33338"/>
            <a:ext cx="1101725" cy="274637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>
              <a:buFont typeface="Arial" panose="020B0604020202020204" pitchFamily="34" charset="0"/>
            </a:pPr>
            <a:r>
              <a:rPr lang="en-US" altLang="zh-CN" sz="1200" b="1" u="sng">
                <a:latin typeface="楷体" panose="02010609060101010101" pitchFamily="49" charset="-122"/>
                <a:ea typeface="楷体" panose="02010609060101010101" pitchFamily="49" charset="-122"/>
              </a:rPr>
              <a:t>1.</a:t>
            </a:r>
            <a:r>
              <a:rPr lang="zh-CN" altLang="zh-CN" sz="1200" b="1" u="sng">
                <a:latin typeface="楷体" panose="02010609060101010101" pitchFamily="49" charset="-122"/>
                <a:ea typeface="楷体" panose="02010609060101010101" pitchFamily="49" charset="-122"/>
              </a:rPr>
              <a:t>古希腊神话</a:t>
            </a:r>
          </a:p>
        </p:txBody>
      </p:sp>
      <p:sp>
        <p:nvSpPr>
          <p:cNvPr id="27656" name="矩形 4"/>
          <p:cNvSpPr/>
          <p:nvPr/>
        </p:nvSpPr>
        <p:spPr>
          <a:xfrm>
            <a:off x="10799763" y="246063"/>
            <a:ext cx="949325" cy="274637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>
              <a:buFont typeface="Arial" panose="020B0604020202020204" pitchFamily="34" charset="0"/>
            </a:pPr>
            <a:r>
              <a:rPr lang="en-US" altLang="zh-CN" sz="1200" b="1" u="sng">
                <a:latin typeface="楷体" panose="02010609060101010101" pitchFamily="49" charset="-122"/>
                <a:ea typeface="楷体" panose="02010609060101010101" pitchFamily="49" charset="-122"/>
              </a:rPr>
              <a:t>2.</a:t>
            </a:r>
            <a:r>
              <a:rPr lang="zh-CN" altLang="zh-CN" sz="1200" b="1" u="sng">
                <a:latin typeface="楷体" panose="02010609060101010101" pitchFamily="49" charset="-122"/>
                <a:ea typeface="楷体" panose="02010609060101010101" pitchFamily="49" charset="-122"/>
              </a:rPr>
              <a:t>荷马史诗</a:t>
            </a:r>
          </a:p>
        </p:txBody>
      </p:sp>
      <p:sp>
        <p:nvSpPr>
          <p:cNvPr id="27657" name="矩形 4"/>
          <p:cNvSpPr/>
          <p:nvPr/>
        </p:nvSpPr>
        <p:spPr>
          <a:xfrm>
            <a:off x="10799763" y="449263"/>
            <a:ext cx="1408112" cy="27622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>
              <a:buFont typeface="Arial" panose="020B0604020202020204" pitchFamily="34" charset="0"/>
            </a:pPr>
            <a:r>
              <a:rPr lang="en-US" altLang="zh-CN" sz="1200" b="1" u="sng">
                <a:latin typeface="楷体" panose="02010609060101010101" pitchFamily="49" charset="-122"/>
                <a:ea typeface="楷体" panose="02010609060101010101" pitchFamily="49" charset="-122"/>
              </a:rPr>
              <a:t>3.</a:t>
            </a:r>
            <a:r>
              <a:rPr lang="zh-CN" altLang="zh-CN" sz="1200" b="1" u="sng">
                <a:latin typeface="楷体" panose="02010609060101010101" pitchFamily="49" charset="-122"/>
                <a:ea typeface="楷体" panose="02010609060101010101" pitchFamily="49" charset="-122"/>
              </a:rPr>
              <a:t>早期基督教文学</a:t>
            </a:r>
          </a:p>
        </p:txBody>
      </p:sp>
      <p:sp>
        <p:nvSpPr>
          <p:cNvPr id="27658" name="矩形 1"/>
          <p:cNvSpPr/>
          <p:nvPr/>
        </p:nvSpPr>
        <p:spPr>
          <a:xfrm>
            <a:off x="993775" y="1157288"/>
            <a:ext cx="2800350" cy="461962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>
              <a:buFont typeface="Arial" panose="020B0604020202020204" pitchFamily="34" charset="0"/>
            </a:pPr>
            <a:r>
              <a:rPr lang="en-US" altLang="zh-CN" sz="2400" b="1">
                <a:latin typeface="黑体" panose="02010609060101010101" charset="-122"/>
                <a:ea typeface="黑体" panose="02010609060101010101" charset="-122"/>
              </a:rPr>
              <a:t>1.1.2</a:t>
            </a:r>
            <a:r>
              <a:rPr lang="zh-CN" altLang="en-US" sz="2400" b="1">
                <a:latin typeface="黑体" panose="02010609060101010101" charset="-122"/>
                <a:ea typeface="黑体" panose="02010609060101010101" charset="-122"/>
              </a:rPr>
              <a:t>、古罗马文学</a:t>
            </a:r>
          </a:p>
        </p:txBody>
      </p:sp>
      <p:pic>
        <p:nvPicPr>
          <p:cNvPr id="27659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3038" y="1766888"/>
            <a:ext cx="7196137" cy="361791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7660" name="文本框 3"/>
          <p:cNvSpPr txBox="1"/>
          <p:nvPr/>
        </p:nvSpPr>
        <p:spPr>
          <a:xfrm>
            <a:off x="993775" y="5741988"/>
            <a:ext cx="9077325" cy="460375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lgDashDot"/>
            <a:miter/>
            <a:headEnd type="none" w="med" len="med"/>
            <a:tailEnd type="none" w="med" len="med"/>
          </a:ln>
        </p:spPr>
        <p:txBody>
          <a:bodyPr wrap="square" anchor="t">
            <a:spAutoFit/>
          </a:bodyPr>
          <a:lstStyle/>
          <a:p>
            <a:pPr>
              <a:buFont typeface="Arial" panose="020B0604020202020204" pitchFamily="34" charset="0"/>
            </a:pPr>
            <a:r>
              <a:rPr lang="zh-CN" altLang="en-US" sz="2400" b="1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助记方法：阿尔文骑着阿驴唱着贺乐诗，修行后成了了神形奥。</a:t>
            </a:r>
          </a:p>
        </p:txBody>
      </p:sp>
      <p:sp>
        <p:nvSpPr>
          <p:cNvPr id="27661" name="文本框 1"/>
          <p:cNvSpPr txBox="1"/>
          <p:nvPr/>
        </p:nvSpPr>
        <p:spPr>
          <a:xfrm>
            <a:off x="9039225" y="1989138"/>
            <a:ext cx="87630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eaLnBrk="0" hangingPunct="0"/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阿尔文</a:t>
            </a:r>
          </a:p>
        </p:txBody>
      </p:sp>
      <p:sp>
        <p:nvSpPr>
          <p:cNvPr id="27662" name="文本框 2"/>
          <p:cNvSpPr txBox="1"/>
          <p:nvPr/>
        </p:nvSpPr>
        <p:spPr>
          <a:xfrm>
            <a:off x="9004300" y="2730500"/>
            <a:ext cx="646113" cy="369888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eaLnBrk="0" hangingPunct="0"/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阿驴</a:t>
            </a:r>
          </a:p>
        </p:txBody>
      </p:sp>
      <p:sp>
        <p:nvSpPr>
          <p:cNvPr id="27663" name="文本框 3"/>
          <p:cNvSpPr txBox="1"/>
          <p:nvPr/>
        </p:nvSpPr>
        <p:spPr>
          <a:xfrm>
            <a:off x="8991600" y="3390900"/>
            <a:ext cx="877888" cy="369888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eaLnBrk="0" hangingPunct="0"/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贺乐诗</a:t>
            </a:r>
          </a:p>
        </p:txBody>
      </p:sp>
      <p:sp>
        <p:nvSpPr>
          <p:cNvPr id="27664" name="文本框 4"/>
          <p:cNvSpPr txBox="1"/>
          <p:nvPr/>
        </p:nvSpPr>
        <p:spPr>
          <a:xfrm>
            <a:off x="8915400" y="4241800"/>
            <a:ext cx="646113" cy="369888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eaLnBrk="0" hangingPunct="0"/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修行</a:t>
            </a:r>
          </a:p>
        </p:txBody>
      </p:sp>
      <p:sp>
        <p:nvSpPr>
          <p:cNvPr id="27665" name="文本框 5"/>
          <p:cNvSpPr txBox="1"/>
          <p:nvPr/>
        </p:nvSpPr>
        <p:spPr>
          <a:xfrm>
            <a:off x="8851900" y="4927600"/>
            <a:ext cx="903288" cy="369888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eaLnBrk="0" hangingPunct="0"/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神形奥</a:t>
            </a:r>
          </a:p>
        </p:txBody>
      </p:sp>
      <p:sp>
        <p:nvSpPr>
          <p:cNvPr id="27666" name="文本框 18"/>
          <p:cNvSpPr txBox="1"/>
          <p:nvPr/>
        </p:nvSpPr>
        <p:spPr>
          <a:xfrm>
            <a:off x="906463" y="485775"/>
            <a:ext cx="3124200" cy="461963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eaLnBrk="0" hangingPunct="0"/>
            <a:r>
              <a:rPr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第一章  西方古代文学</a:t>
            </a:r>
          </a:p>
        </p:txBody>
      </p:sp>
      <p:sp>
        <p:nvSpPr>
          <p:cNvPr id="27667" name="矩形 19"/>
          <p:cNvSpPr/>
          <p:nvPr/>
        </p:nvSpPr>
        <p:spPr>
          <a:xfrm>
            <a:off x="0" y="3175"/>
            <a:ext cx="2312988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eaLnBrk="0" hangingPunct="0"/>
            <a:r>
              <a:rPr lang="en-US" altLang="zh-CN">
                <a:latin typeface="Helvetica Neue For Number"/>
                <a:ea typeface="宋体" panose="02010600030101010101" pitchFamily="2" charset="-122"/>
              </a:rPr>
              <a:t>1.1.2</a:t>
            </a:r>
            <a:r>
              <a:rPr lang="zh-CN" altLang="en-US">
                <a:latin typeface="Helvetica Neue For Number"/>
                <a:ea typeface="宋体" panose="02010600030101010101" pitchFamily="2" charset="-122"/>
              </a:rPr>
              <a:t>二、古罗马文学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矩形 4"/>
          <p:cNvSpPr/>
          <p:nvPr/>
        </p:nvSpPr>
        <p:spPr>
          <a:xfrm>
            <a:off x="7616825" y="520700"/>
            <a:ext cx="1614488" cy="3079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>
              <a:buFont typeface="Arial" panose="020B0604020202020204" pitchFamily="34" charset="0"/>
            </a:pPr>
            <a:r>
              <a:rPr lang="zh-CN" altLang="zh-CN" sz="1400" b="1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（西方）</a:t>
            </a:r>
            <a:r>
              <a:rPr lang="zh-CN" altLang="zh-CN" sz="1400" b="1">
                <a:solidFill>
                  <a:srgbClr val="C00000"/>
                </a:solidFill>
                <a:latin typeface="黑体" panose="02010609060101010101" charset="-122"/>
                <a:ea typeface="黑体" panose="02010609060101010101" charset="-122"/>
              </a:rPr>
              <a:t>古代文学</a:t>
            </a:r>
          </a:p>
        </p:txBody>
      </p:sp>
      <p:sp>
        <p:nvSpPr>
          <p:cNvPr id="11" name="左大括号 10"/>
          <p:cNvSpPr/>
          <p:nvPr/>
        </p:nvSpPr>
        <p:spPr>
          <a:xfrm>
            <a:off x="9231313" y="307975"/>
            <a:ext cx="246063" cy="849313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8675" name="矩形 4"/>
          <p:cNvSpPr/>
          <p:nvPr/>
        </p:nvSpPr>
        <p:spPr>
          <a:xfrm>
            <a:off x="9477375" y="214313"/>
            <a:ext cx="1147763" cy="306387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buFont typeface="Arial" panose="020B0604020202020204" pitchFamily="34" charset="0"/>
            </a:pPr>
            <a:r>
              <a:rPr lang="zh-CN" altLang="zh-CN" sz="1400" b="1">
                <a:latin typeface="黑体" panose="02010609060101010101" charset="-122"/>
                <a:ea typeface="黑体" panose="02010609060101010101" charset="-122"/>
              </a:rPr>
              <a:t>古希腊文学</a:t>
            </a:r>
          </a:p>
        </p:txBody>
      </p:sp>
      <p:sp>
        <p:nvSpPr>
          <p:cNvPr id="28676" name="矩形 4"/>
          <p:cNvSpPr/>
          <p:nvPr/>
        </p:nvSpPr>
        <p:spPr>
          <a:xfrm>
            <a:off x="9477375" y="579438"/>
            <a:ext cx="1147763" cy="306387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buFont typeface="Arial" panose="020B0604020202020204" pitchFamily="34" charset="0"/>
            </a:pPr>
            <a:r>
              <a:rPr lang="zh-CN" altLang="zh-CN" sz="1400" b="1">
                <a:latin typeface="黑体" panose="02010609060101010101" charset="-122"/>
                <a:ea typeface="黑体" panose="02010609060101010101" charset="-122"/>
              </a:rPr>
              <a:t>古罗马文学</a:t>
            </a:r>
          </a:p>
        </p:txBody>
      </p:sp>
      <p:sp>
        <p:nvSpPr>
          <p:cNvPr id="28677" name="矩形 4"/>
          <p:cNvSpPr/>
          <p:nvPr/>
        </p:nvSpPr>
        <p:spPr>
          <a:xfrm>
            <a:off x="9477375" y="947738"/>
            <a:ext cx="1543050" cy="306387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buFont typeface="Arial" panose="020B0604020202020204" pitchFamily="34" charset="0"/>
            </a:pPr>
            <a:r>
              <a:rPr lang="zh-CN" altLang="zh-CN" sz="1400" b="1">
                <a:solidFill>
                  <a:srgbClr val="C00000"/>
                </a:solidFill>
                <a:latin typeface="黑体" panose="02010609060101010101" charset="-122"/>
                <a:ea typeface="黑体" panose="02010609060101010101" charset="-122"/>
              </a:rPr>
              <a:t>早期基督教文学</a:t>
            </a:r>
          </a:p>
        </p:txBody>
      </p:sp>
      <p:sp>
        <p:nvSpPr>
          <p:cNvPr id="16" name="左大括号 15"/>
          <p:cNvSpPr/>
          <p:nvPr/>
        </p:nvSpPr>
        <p:spPr>
          <a:xfrm>
            <a:off x="10555288" y="125413"/>
            <a:ext cx="244475" cy="484188"/>
          </a:xfrm>
          <a:prstGeom prst="leftBrace">
            <a:avLst>
              <a:gd name="adj1" fmla="val 8290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8679" name="矩形 4"/>
          <p:cNvSpPr/>
          <p:nvPr/>
        </p:nvSpPr>
        <p:spPr>
          <a:xfrm>
            <a:off x="10799763" y="33338"/>
            <a:ext cx="1101725" cy="274637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>
              <a:buFont typeface="Arial" panose="020B0604020202020204" pitchFamily="34" charset="0"/>
            </a:pPr>
            <a:r>
              <a:rPr lang="en-US" altLang="zh-CN" sz="1200" b="1" u="sng">
                <a:latin typeface="楷体" panose="02010609060101010101" pitchFamily="49" charset="-122"/>
                <a:ea typeface="楷体" panose="02010609060101010101" pitchFamily="49" charset="-122"/>
              </a:rPr>
              <a:t>1.</a:t>
            </a:r>
            <a:r>
              <a:rPr lang="zh-CN" altLang="zh-CN" sz="1200" b="1" u="sng">
                <a:latin typeface="楷体" panose="02010609060101010101" pitchFamily="49" charset="-122"/>
                <a:ea typeface="楷体" panose="02010609060101010101" pitchFamily="49" charset="-122"/>
              </a:rPr>
              <a:t>古希腊神话</a:t>
            </a:r>
          </a:p>
        </p:txBody>
      </p:sp>
      <p:sp>
        <p:nvSpPr>
          <p:cNvPr id="28680" name="矩形 4"/>
          <p:cNvSpPr/>
          <p:nvPr/>
        </p:nvSpPr>
        <p:spPr>
          <a:xfrm>
            <a:off x="10799763" y="246063"/>
            <a:ext cx="949325" cy="274637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>
              <a:buFont typeface="Arial" panose="020B0604020202020204" pitchFamily="34" charset="0"/>
            </a:pPr>
            <a:r>
              <a:rPr lang="en-US" altLang="zh-CN" sz="1200" b="1" u="sng">
                <a:latin typeface="楷体" panose="02010609060101010101" pitchFamily="49" charset="-122"/>
                <a:ea typeface="楷体" panose="02010609060101010101" pitchFamily="49" charset="-122"/>
              </a:rPr>
              <a:t>2.</a:t>
            </a:r>
            <a:r>
              <a:rPr lang="zh-CN" altLang="zh-CN" sz="1200" b="1" u="sng">
                <a:latin typeface="楷体" panose="02010609060101010101" pitchFamily="49" charset="-122"/>
                <a:ea typeface="楷体" panose="02010609060101010101" pitchFamily="49" charset="-122"/>
              </a:rPr>
              <a:t>荷马史诗</a:t>
            </a:r>
          </a:p>
        </p:txBody>
      </p:sp>
      <p:sp>
        <p:nvSpPr>
          <p:cNvPr id="28681" name="矩形 4"/>
          <p:cNvSpPr/>
          <p:nvPr/>
        </p:nvSpPr>
        <p:spPr>
          <a:xfrm>
            <a:off x="10799763" y="449263"/>
            <a:ext cx="1408112" cy="27622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>
              <a:buFont typeface="Arial" panose="020B0604020202020204" pitchFamily="34" charset="0"/>
            </a:pPr>
            <a:r>
              <a:rPr lang="en-US" altLang="zh-CN" sz="1200" b="1" u="sng">
                <a:latin typeface="楷体" panose="02010609060101010101" pitchFamily="49" charset="-122"/>
                <a:ea typeface="楷体" panose="02010609060101010101" pitchFamily="49" charset="-122"/>
              </a:rPr>
              <a:t>3.</a:t>
            </a:r>
            <a:r>
              <a:rPr lang="zh-CN" altLang="zh-CN" sz="1200" b="1" u="sng">
                <a:latin typeface="楷体" panose="02010609060101010101" pitchFamily="49" charset="-122"/>
                <a:ea typeface="楷体" panose="02010609060101010101" pitchFamily="49" charset="-122"/>
              </a:rPr>
              <a:t>早期基督教文学</a:t>
            </a:r>
          </a:p>
        </p:txBody>
      </p:sp>
      <p:sp>
        <p:nvSpPr>
          <p:cNvPr id="28682" name="矩形 1"/>
          <p:cNvSpPr/>
          <p:nvPr/>
        </p:nvSpPr>
        <p:spPr>
          <a:xfrm>
            <a:off x="993775" y="1157288"/>
            <a:ext cx="3108325" cy="461962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>
              <a:buFont typeface="Arial" panose="020B0604020202020204" pitchFamily="34" charset="0"/>
            </a:pPr>
            <a:r>
              <a:rPr lang="en-US" altLang="zh-CN" sz="2400" b="1">
                <a:latin typeface="黑体" panose="02010609060101010101" charset="-122"/>
                <a:ea typeface="黑体" panose="02010609060101010101" charset="-122"/>
              </a:rPr>
              <a:t>1.1.3</a:t>
            </a:r>
            <a:r>
              <a:rPr lang="zh-CN" altLang="en-US" sz="2400" b="1">
                <a:latin typeface="黑体" panose="02010609060101010101" charset="-122"/>
                <a:ea typeface="黑体" panose="02010609060101010101" charset="-122"/>
              </a:rPr>
              <a:t>、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</a:rPr>
              <a:t>早期基督文学</a:t>
            </a:r>
          </a:p>
        </p:txBody>
      </p:sp>
      <p:sp>
        <p:nvSpPr>
          <p:cNvPr id="28683" name="文本框 1"/>
          <p:cNvSpPr txBox="1"/>
          <p:nvPr/>
        </p:nvSpPr>
        <p:spPr>
          <a:xfrm>
            <a:off x="993775" y="1619250"/>
            <a:ext cx="10756900" cy="25527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lnSpc>
                <a:spcPct val="200000"/>
              </a:lnSpc>
              <a:buFont typeface="Arial" panose="020B0604020202020204" pitchFamily="34" charset="0"/>
            </a:pP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1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、</a:t>
            </a:r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早期基督教文学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：</a:t>
            </a:r>
            <a:r>
              <a:rPr lang="zh-CN" altLang="zh-CN" sz="20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希伯来文化与希腊文化在矛盾、冲突和互补、融合后产生；</a:t>
            </a:r>
            <a:endParaRPr lang="en-US" altLang="zh-CN" sz="2000"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>
              <a:lnSpc>
                <a:spcPct val="200000"/>
              </a:lnSpc>
              <a:buFont typeface="Arial" panose="020B0604020202020204" pitchFamily="34" charset="0"/>
            </a:pP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2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、早期基督教文学成就最高的是</a:t>
            </a:r>
            <a:r>
              <a:rPr lang="en-US" altLang="zh-CN" sz="2000" b="1" u="sng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《</a:t>
            </a:r>
            <a:r>
              <a:rPr lang="zh-CN" altLang="en-US" sz="2000" b="1" u="sng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新约全书</a:t>
            </a:r>
            <a:r>
              <a:rPr lang="en-US" altLang="zh-CN" sz="2000" b="1" u="sng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》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，有“福音书”、“史传”、“书信”和“启示书”四种文体；</a:t>
            </a:r>
            <a:r>
              <a:rPr lang="zh-CN" altLang="en-US" sz="20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［</a:t>
            </a:r>
            <a:r>
              <a:rPr lang="en-US" altLang="zh-CN" sz="20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1904</a:t>
            </a:r>
            <a:r>
              <a:rPr lang="zh-CN" altLang="en-US" sz="20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］</a:t>
            </a:r>
            <a:endParaRPr lang="en-US" altLang="zh-CN" sz="2000" b="1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  <a:buFont typeface="Arial" panose="020B0604020202020204" pitchFamily="34" charset="0"/>
            </a:pPr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五边形 13"/>
          <p:cNvSpPr/>
          <p:nvPr/>
        </p:nvSpPr>
        <p:spPr>
          <a:xfrm>
            <a:off x="4260850" y="1156970"/>
            <a:ext cx="1029335" cy="462280"/>
          </a:xfrm>
          <a:prstGeom prst="homePlate">
            <a:avLst/>
          </a:prstGeom>
          <a:gradFill>
            <a:gsLst>
              <a:gs pos="0">
                <a:srgbClr val="14CD68"/>
              </a:gs>
              <a:gs pos="100000">
                <a:srgbClr val="035C7D"/>
              </a:gs>
            </a:gsLst>
            <a:lin ang="5400000" scaled="0"/>
          </a:gra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1" lang="zh-CN" altLang="en-US" sz="2000" b="1" i="0" u="none" strike="noStrike" kern="1200" cap="none" spc="0" normalizeH="0" baseline="0" noProof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选择</a:t>
            </a:r>
          </a:p>
        </p:txBody>
      </p:sp>
      <p:sp>
        <p:nvSpPr>
          <p:cNvPr id="28685" name="文本框 14"/>
          <p:cNvSpPr txBox="1"/>
          <p:nvPr/>
        </p:nvSpPr>
        <p:spPr>
          <a:xfrm>
            <a:off x="906463" y="485775"/>
            <a:ext cx="3124200" cy="461963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eaLnBrk="0" hangingPunct="0"/>
            <a:r>
              <a:rPr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第一章  西方古代文学</a:t>
            </a:r>
          </a:p>
        </p:txBody>
      </p:sp>
      <p:sp>
        <p:nvSpPr>
          <p:cNvPr id="28686" name="矩形 16"/>
          <p:cNvSpPr/>
          <p:nvPr/>
        </p:nvSpPr>
        <p:spPr>
          <a:xfrm>
            <a:off x="0" y="-14287"/>
            <a:ext cx="2774950" cy="369887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eaLnBrk="0" hangingPunct="0"/>
            <a:r>
              <a:rPr lang="en-US" altLang="zh-CN">
                <a:latin typeface="Helvetica Neue For Number"/>
                <a:ea typeface="宋体" panose="02010600030101010101" pitchFamily="2" charset="-122"/>
              </a:rPr>
              <a:t>1.1.3</a:t>
            </a:r>
            <a:r>
              <a:rPr lang="zh-CN" altLang="en-US">
                <a:latin typeface="Helvetica Neue For Number"/>
                <a:ea typeface="宋体" panose="02010600030101010101" pitchFamily="2" charset="-122"/>
              </a:rPr>
              <a:t>三、早期基督教文学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矩形 4"/>
          <p:cNvSpPr/>
          <p:nvPr/>
        </p:nvSpPr>
        <p:spPr>
          <a:xfrm>
            <a:off x="7616825" y="520700"/>
            <a:ext cx="1614488" cy="3079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>
              <a:buFont typeface="Arial" panose="020B0604020202020204" pitchFamily="34" charset="0"/>
            </a:pPr>
            <a:r>
              <a:rPr lang="zh-CN" altLang="zh-CN" sz="1400" b="1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（西方）</a:t>
            </a:r>
            <a:r>
              <a:rPr lang="zh-CN" altLang="zh-CN" sz="1400" b="1">
                <a:solidFill>
                  <a:srgbClr val="C00000"/>
                </a:solidFill>
                <a:latin typeface="黑体" panose="02010609060101010101" charset="-122"/>
                <a:ea typeface="黑体" panose="02010609060101010101" charset="-122"/>
              </a:rPr>
              <a:t>古代文学</a:t>
            </a:r>
          </a:p>
        </p:txBody>
      </p:sp>
      <p:sp>
        <p:nvSpPr>
          <p:cNvPr id="11" name="左大括号 10"/>
          <p:cNvSpPr/>
          <p:nvPr/>
        </p:nvSpPr>
        <p:spPr>
          <a:xfrm>
            <a:off x="9231313" y="307975"/>
            <a:ext cx="246063" cy="849313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9699" name="矩形 4"/>
          <p:cNvSpPr/>
          <p:nvPr/>
        </p:nvSpPr>
        <p:spPr>
          <a:xfrm>
            <a:off x="9477375" y="214313"/>
            <a:ext cx="1147763" cy="306387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buFont typeface="Arial" panose="020B0604020202020204" pitchFamily="34" charset="0"/>
            </a:pPr>
            <a:r>
              <a:rPr lang="zh-CN" altLang="zh-CN" sz="1400" b="1">
                <a:latin typeface="黑体" panose="02010609060101010101" charset="-122"/>
                <a:ea typeface="黑体" panose="02010609060101010101" charset="-122"/>
              </a:rPr>
              <a:t>古希腊文学</a:t>
            </a:r>
          </a:p>
        </p:txBody>
      </p:sp>
      <p:sp>
        <p:nvSpPr>
          <p:cNvPr id="29700" name="矩形 4"/>
          <p:cNvSpPr/>
          <p:nvPr/>
        </p:nvSpPr>
        <p:spPr>
          <a:xfrm>
            <a:off x="9477375" y="579438"/>
            <a:ext cx="1147763" cy="306387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buFont typeface="Arial" panose="020B0604020202020204" pitchFamily="34" charset="0"/>
            </a:pPr>
            <a:r>
              <a:rPr lang="zh-CN" altLang="zh-CN" sz="1400" b="1">
                <a:latin typeface="黑体" panose="02010609060101010101" charset="-122"/>
                <a:ea typeface="黑体" panose="02010609060101010101" charset="-122"/>
              </a:rPr>
              <a:t>古罗马文学</a:t>
            </a:r>
          </a:p>
        </p:txBody>
      </p:sp>
      <p:sp>
        <p:nvSpPr>
          <p:cNvPr id="29701" name="矩形 4"/>
          <p:cNvSpPr/>
          <p:nvPr/>
        </p:nvSpPr>
        <p:spPr>
          <a:xfrm>
            <a:off x="9477375" y="947738"/>
            <a:ext cx="1543050" cy="306387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buFont typeface="Arial" panose="020B0604020202020204" pitchFamily="34" charset="0"/>
            </a:pPr>
            <a:r>
              <a:rPr lang="zh-CN" altLang="zh-CN" sz="1400" b="1">
                <a:solidFill>
                  <a:srgbClr val="C00000"/>
                </a:solidFill>
                <a:latin typeface="黑体" panose="02010609060101010101" charset="-122"/>
                <a:ea typeface="黑体" panose="02010609060101010101" charset="-122"/>
              </a:rPr>
              <a:t>早期基督教文学</a:t>
            </a:r>
          </a:p>
        </p:txBody>
      </p:sp>
      <p:sp>
        <p:nvSpPr>
          <p:cNvPr id="16" name="左大括号 15"/>
          <p:cNvSpPr/>
          <p:nvPr/>
        </p:nvSpPr>
        <p:spPr>
          <a:xfrm>
            <a:off x="10555288" y="125413"/>
            <a:ext cx="244475" cy="484188"/>
          </a:xfrm>
          <a:prstGeom prst="leftBrace">
            <a:avLst>
              <a:gd name="adj1" fmla="val 8290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9703" name="矩形 4"/>
          <p:cNvSpPr/>
          <p:nvPr/>
        </p:nvSpPr>
        <p:spPr>
          <a:xfrm>
            <a:off x="10799763" y="33338"/>
            <a:ext cx="1101725" cy="274637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>
              <a:buFont typeface="Arial" panose="020B0604020202020204" pitchFamily="34" charset="0"/>
            </a:pPr>
            <a:r>
              <a:rPr lang="en-US" altLang="zh-CN" sz="1200" b="1" u="sng">
                <a:latin typeface="楷体" panose="02010609060101010101" pitchFamily="49" charset="-122"/>
                <a:ea typeface="楷体" panose="02010609060101010101" pitchFamily="49" charset="-122"/>
              </a:rPr>
              <a:t>1.</a:t>
            </a:r>
            <a:r>
              <a:rPr lang="zh-CN" altLang="zh-CN" sz="1200" b="1" u="sng">
                <a:latin typeface="楷体" panose="02010609060101010101" pitchFamily="49" charset="-122"/>
                <a:ea typeface="楷体" panose="02010609060101010101" pitchFamily="49" charset="-122"/>
              </a:rPr>
              <a:t>古希腊神话</a:t>
            </a:r>
          </a:p>
        </p:txBody>
      </p:sp>
      <p:sp>
        <p:nvSpPr>
          <p:cNvPr id="29704" name="矩形 4"/>
          <p:cNvSpPr/>
          <p:nvPr/>
        </p:nvSpPr>
        <p:spPr>
          <a:xfrm>
            <a:off x="10799763" y="246063"/>
            <a:ext cx="949325" cy="274637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>
              <a:buFont typeface="Arial" panose="020B0604020202020204" pitchFamily="34" charset="0"/>
            </a:pPr>
            <a:r>
              <a:rPr lang="en-US" altLang="zh-CN" sz="1200" b="1" u="sng">
                <a:latin typeface="楷体" panose="02010609060101010101" pitchFamily="49" charset="-122"/>
                <a:ea typeface="楷体" panose="02010609060101010101" pitchFamily="49" charset="-122"/>
              </a:rPr>
              <a:t>2.</a:t>
            </a:r>
            <a:r>
              <a:rPr lang="zh-CN" altLang="zh-CN" sz="1200" b="1" u="sng">
                <a:latin typeface="楷体" panose="02010609060101010101" pitchFamily="49" charset="-122"/>
                <a:ea typeface="楷体" panose="02010609060101010101" pitchFamily="49" charset="-122"/>
              </a:rPr>
              <a:t>荷马史诗</a:t>
            </a:r>
          </a:p>
        </p:txBody>
      </p:sp>
      <p:sp>
        <p:nvSpPr>
          <p:cNvPr id="29705" name="矩形 4"/>
          <p:cNvSpPr/>
          <p:nvPr/>
        </p:nvSpPr>
        <p:spPr>
          <a:xfrm>
            <a:off x="10799763" y="449263"/>
            <a:ext cx="1408112" cy="27622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>
              <a:buFont typeface="Arial" panose="020B0604020202020204" pitchFamily="34" charset="0"/>
            </a:pPr>
            <a:r>
              <a:rPr lang="en-US" altLang="zh-CN" sz="1200" b="1" u="sng">
                <a:latin typeface="楷体" panose="02010609060101010101" pitchFamily="49" charset="-122"/>
                <a:ea typeface="楷体" panose="02010609060101010101" pitchFamily="49" charset="-122"/>
              </a:rPr>
              <a:t>3.</a:t>
            </a:r>
            <a:r>
              <a:rPr lang="zh-CN" altLang="zh-CN" sz="1200" b="1" u="sng">
                <a:latin typeface="楷体" panose="02010609060101010101" pitchFamily="49" charset="-122"/>
                <a:ea typeface="楷体" panose="02010609060101010101" pitchFamily="49" charset="-122"/>
              </a:rPr>
              <a:t>早期基督教文学</a:t>
            </a:r>
          </a:p>
        </p:txBody>
      </p:sp>
      <p:sp>
        <p:nvSpPr>
          <p:cNvPr id="29706" name="矩形 1"/>
          <p:cNvSpPr/>
          <p:nvPr/>
        </p:nvSpPr>
        <p:spPr>
          <a:xfrm>
            <a:off x="993775" y="1157288"/>
            <a:ext cx="3108325" cy="461962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>
              <a:buFont typeface="Arial" panose="020B0604020202020204" pitchFamily="34" charset="0"/>
            </a:pPr>
            <a:r>
              <a:rPr lang="en-US" altLang="zh-CN" sz="2400" b="1">
                <a:latin typeface="黑体" panose="02010609060101010101" charset="-122"/>
                <a:ea typeface="黑体" panose="02010609060101010101" charset="-122"/>
              </a:rPr>
              <a:t>1.1.3</a:t>
            </a:r>
            <a:r>
              <a:rPr lang="zh-CN" altLang="en-US" sz="2400" b="1">
                <a:latin typeface="黑体" panose="02010609060101010101" charset="-122"/>
                <a:ea typeface="黑体" panose="02010609060101010101" charset="-122"/>
              </a:rPr>
              <a:t>、</a:t>
            </a:r>
            <a:r>
              <a:rPr lang="zh-CN" altLang="zh-CN" sz="2400" b="1">
                <a:latin typeface="黑体" panose="02010609060101010101" charset="-122"/>
                <a:ea typeface="黑体" panose="02010609060101010101" charset="-122"/>
              </a:rPr>
              <a:t>早期基督文学</a:t>
            </a:r>
          </a:p>
        </p:txBody>
      </p:sp>
      <p:sp>
        <p:nvSpPr>
          <p:cNvPr id="29707" name="文本框 1"/>
          <p:cNvSpPr txBox="1"/>
          <p:nvPr/>
        </p:nvSpPr>
        <p:spPr>
          <a:xfrm>
            <a:off x="993775" y="1547813"/>
            <a:ext cx="10756900" cy="4398962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lnSpc>
                <a:spcPct val="200000"/>
              </a:lnSpc>
              <a:buFont typeface="Arial" panose="020B0604020202020204" pitchFamily="34" charset="0"/>
            </a:pP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1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、</a:t>
            </a:r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早期基督教文学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：</a:t>
            </a:r>
            <a:r>
              <a:rPr lang="zh-CN" altLang="zh-CN" sz="20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希伯来文化与希腊文化在矛盾、冲突和互补、融合后产生；</a:t>
            </a:r>
            <a:endParaRPr lang="en-US" altLang="zh-CN" sz="2000"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>
              <a:lnSpc>
                <a:spcPct val="200000"/>
              </a:lnSpc>
              <a:buFont typeface="Arial" panose="020B0604020202020204" pitchFamily="34" charset="0"/>
            </a:pP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2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、早期基督教文学成就最高的是</a:t>
            </a:r>
            <a:r>
              <a:rPr lang="en-US" altLang="zh-CN" sz="20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《</a:t>
            </a:r>
            <a:r>
              <a:rPr lang="zh-CN" altLang="en-US" sz="20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新约全书</a:t>
            </a:r>
            <a:r>
              <a:rPr lang="en-US" altLang="zh-CN" sz="20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》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，有“福音书”、“史传”、“书信”和“启示书”四种文体；</a:t>
            </a:r>
            <a:endParaRPr lang="en-US" altLang="zh-CN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  <a:buFont typeface="Arial" panose="020B0604020202020204" pitchFamily="34" charset="0"/>
            </a:pP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（</a:t>
            </a: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1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）福音：《马太福音》《马可福音》《路加福音》《约翰福音》；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</a:pP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（</a:t>
            </a: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2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）史传：</a:t>
            </a: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《</a:t>
            </a:r>
            <a:r>
              <a:rPr lang="zh-CN" altLang="en-US" sz="2000" b="1" u="sng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使徒行传</a:t>
            </a: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》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：记述基督教成立初期的活动情况和</a:t>
            </a:r>
            <a:r>
              <a:rPr lang="zh-CN" altLang="en-US" sz="20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保罗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、</a:t>
            </a:r>
            <a:r>
              <a:rPr lang="zh-CN" altLang="en-US" sz="20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彼得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两个主要传道者的事迹，有“</a:t>
            </a:r>
            <a:r>
              <a:rPr lang="zh-CN" altLang="en-US" sz="20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基督教史诗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”之称；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</a:pP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）启示书：《</a:t>
            </a:r>
            <a:r>
              <a:rPr lang="zh-CN" altLang="en-US" sz="20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启示录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》犹太人受罗马统治者迫害、世界末日，预言新世界的来临。</a:t>
            </a:r>
          </a:p>
        </p:txBody>
      </p:sp>
      <p:sp>
        <p:nvSpPr>
          <p:cNvPr id="14" name="五角星 13"/>
          <p:cNvSpPr/>
          <p:nvPr/>
        </p:nvSpPr>
        <p:spPr>
          <a:xfrm>
            <a:off x="550863" y="4941888"/>
            <a:ext cx="442913" cy="503238"/>
          </a:xfrm>
          <a:prstGeom prst="star5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9709" name="文本框 16"/>
          <p:cNvSpPr txBox="1"/>
          <p:nvPr/>
        </p:nvSpPr>
        <p:spPr>
          <a:xfrm>
            <a:off x="906463" y="485775"/>
            <a:ext cx="3124200" cy="461963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eaLnBrk="0" hangingPunct="0"/>
            <a:r>
              <a:rPr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第一章  西方古代文学</a:t>
            </a:r>
          </a:p>
        </p:txBody>
      </p:sp>
      <p:sp>
        <p:nvSpPr>
          <p:cNvPr id="29710" name="矩形 17"/>
          <p:cNvSpPr/>
          <p:nvPr/>
        </p:nvSpPr>
        <p:spPr>
          <a:xfrm>
            <a:off x="0" y="-14287"/>
            <a:ext cx="2774950" cy="369887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eaLnBrk="0" hangingPunct="0"/>
            <a:r>
              <a:rPr lang="en-US" altLang="zh-CN">
                <a:latin typeface="Helvetica Neue For Number"/>
                <a:ea typeface="宋体" panose="02010600030101010101" pitchFamily="2" charset="-122"/>
              </a:rPr>
              <a:t>1.1.3</a:t>
            </a:r>
            <a:r>
              <a:rPr lang="zh-CN" altLang="en-US">
                <a:latin typeface="Helvetica Neue For Number"/>
                <a:ea typeface="宋体" panose="02010600030101010101" pitchFamily="2" charset="-122"/>
              </a:rPr>
              <a:t>三、早期基督教文学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" name="五边形 1"/>
          <p:cNvSpPr/>
          <p:nvPr/>
        </p:nvSpPr>
        <p:spPr>
          <a:xfrm>
            <a:off x="4260850" y="1156970"/>
            <a:ext cx="1029335" cy="462280"/>
          </a:xfrm>
          <a:prstGeom prst="homePlate">
            <a:avLst/>
          </a:prstGeom>
          <a:gradFill>
            <a:gsLst>
              <a:gs pos="0">
                <a:srgbClr val="14CD68"/>
              </a:gs>
              <a:gs pos="100000">
                <a:srgbClr val="035C7D"/>
              </a:gs>
            </a:gsLst>
            <a:lin ang="5400000" scaled="0"/>
          </a:gra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1" lang="zh-CN" altLang="en-US" sz="2000" b="1" i="0" u="none" strike="noStrike" kern="1200" cap="none" spc="0" normalizeH="0" baseline="0" noProof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选择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文本框 1"/>
          <p:cNvSpPr txBox="1"/>
          <p:nvPr/>
        </p:nvSpPr>
        <p:spPr>
          <a:xfrm>
            <a:off x="622300" y="266700"/>
            <a:ext cx="9059863" cy="40005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eaLnBrk="0" hangingPunct="0"/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</a:rPr>
              <a:t>第一章  第一二节概述</a:t>
            </a:r>
            <a:r>
              <a:rPr lang="zh-CN" altLang="en-US" sz="2000" b="1">
                <a:latin typeface="楷体" panose="02010609060101010101" pitchFamily="49" charset="-122"/>
                <a:ea typeface="楷体" panose="02010609060101010101" pitchFamily="49" charset="-122"/>
              </a:rPr>
              <a:t>（古希腊、古罗马、早期基督教）［李东洋版重点总结］</a:t>
            </a:r>
          </a:p>
        </p:txBody>
      </p:sp>
      <p:sp>
        <p:nvSpPr>
          <p:cNvPr id="30722" name="文本框 2"/>
          <p:cNvSpPr txBox="1"/>
          <p:nvPr/>
        </p:nvSpPr>
        <p:spPr>
          <a:xfrm>
            <a:off x="685800" y="728980"/>
            <a:ext cx="11207750" cy="549275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eaLnBrk="0" hangingPunct="0">
              <a:lnSpc>
                <a:spcPct val="150000"/>
              </a:lnSpc>
            </a:pPr>
            <a:r>
              <a:rPr lang="en-US" altLang="zh-CN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西方古代文学</a:t>
            </a:r>
            <a:r>
              <a:rPr lang="zh-CN" altLang="en-US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［选择］</a:t>
            </a:r>
            <a:endParaRPr lang="en-US" altLang="zh-CN" b="1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0" hangingPunct="0">
              <a:lnSpc>
                <a:spcPct val="150000"/>
              </a:lnSpc>
            </a:pPr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</a:rPr>
              <a:t>古希腊文学、古罗马文学、早期基督教文学</a:t>
            </a:r>
            <a:endParaRPr lang="en-US" altLang="zh-CN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eaLnBrk="0" hangingPunct="0">
              <a:lnSpc>
                <a:spcPct val="150000"/>
              </a:lnSpc>
            </a:pPr>
            <a:r>
              <a:rPr lang="en-US" altLang="zh-CN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古希腊文学</a:t>
            </a:r>
            <a:r>
              <a:rPr lang="zh-CN" altLang="en-US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［选择］</a:t>
            </a:r>
            <a:endParaRPr lang="en-US" altLang="zh-CN" b="1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0" hangingPunct="0">
              <a:lnSpc>
                <a:spcPct val="150000"/>
              </a:lnSpc>
            </a:pPr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</a:rPr>
              <a:t>（</a:t>
            </a:r>
            <a:r>
              <a:rPr lang="en-US" altLang="zh-CN">
                <a:latin typeface="楷体" panose="02010609060101010101" pitchFamily="49" charset="-122"/>
                <a:ea typeface="楷体" panose="02010609060101010101" pitchFamily="49" charset="-122"/>
              </a:rPr>
              <a:t>1</a:t>
            </a:r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</a:rPr>
              <a:t>）早期：赫西俄德</a:t>
            </a:r>
            <a:r>
              <a:rPr lang="en-US" altLang="zh-CN">
                <a:latin typeface="楷体" panose="02010609060101010101" pitchFamily="49" charset="-122"/>
                <a:ea typeface="楷体" panose="02010609060101010101" pitchFamily="49" charset="-122"/>
              </a:rPr>
              <a:t>《</a:t>
            </a:r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</a:rPr>
              <a:t>工作与时日</a:t>
            </a:r>
            <a:r>
              <a:rPr lang="en-US" altLang="zh-CN">
                <a:latin typeface="楷体" panose="02010609060101010101" pitchFamily="49" charset="-122"/>
                <a:ea typeface="楷体" panose="02010609060101010101" pitchFamily="49" charset="-122"/>
              </a:rPr>
              <a:t>》《</a:t>
            </a:r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</a:rPr>
              <a:t>神谱</a:t>
            </a:r>
            <a:r>
              <a:rPr lang="en-US" altLang="zh-CN">
                <a:latin typeface="楷体" panose="02010609060101010101" pitchFamily="49" charset="-122"/>
                <a:ea typeface="楷体" panose="02010609060101010101" pitchFamily="49" charset="-122"/>
              </a:rPr>
              <a:t>》</a:t>
            </a:r>
          </a:p>
          <a:p>
            <a:pPr eaLnBrk="0" hangingPunct="0">
              <a:lnSpc>
                <a:spcPct val="150000"/>
              </a:lnSpc>
            </a:pPr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</a:rPr>
              <a:t>（</a:t>
            </a:r>
            <a:r>
              <a:rPr lang="en-US" altLang="zh-CN">
                <a:latin typeface="楷体" panose="02010609060101010101" pitchFamily="49" charset="-122"/>
                <a:ea typeface="楷体" panose="02010609060101010101" pitchFamily="49" charset="-122"/>
              </a:rPr>
              <a:t>2</a:t>
            </a:r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</a:rPr>
              <a:t>）中期：品达</a:t>
            </a:r>
            <a:r>
              <a:rPr lang="en-US" altLang="zh-CN">
                <a:latin typeface="楷体" panose="02010609060101010101" pitchFamily="49" charset="-122"/>
                <a:ea typeface="楷体" panose="02010609060101010101" pitchFamily="49" charset="-122"/>
              </a:rPr>
              <a:t>《</a:t>
            </a:r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</a:rPr>
              <a:t>胜利颂</a:t>
            </a:r>
            <a:r>
              <a:rPr lang="en-US" altLang="zh-CN">
                <a:latin typeface="楷体" panose="02010609060101010101" pitchFamily="49" charset="-122"/>
                <a:ea typeface="楷体" panose="02010609060101010101" pitchFamily="49" charset="-122"/>
              </a:rPr>
              <a:t>》</a:t>
            </a:r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</a:rPr>
              <a:t> 萨福（第十位女神）吸吸腹／修罗／纷争</a:t>
            </a:r>
            <a:endParaRPr lang="en-US" altLang="zh-CN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eaLnBrk="0" hangingPunct="0">
              <a:lnSpc>
                <a:spcPct val="150000"/>
              </a:lnSpc>
            </a:pPr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</a:rPr>
              <a:t>          柏拉图</a:t>
            </a:r>
            <a:r>
              <a:rPr lang="en-US" altLang="zh-CN">
                <a:latin typeface="楷体" panose="02010609060101010101" pitchFamily="49" charset="-122"/>
                <a:ea typeface="楷体" panose="02010609060101010101" pitchFamily="49" charset="-122"/>
              </a:rPr>
              <a:t>《</a:t>
            </a:r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</a:rPr>
              <a:t>理念论</a:t>
            </a:r>
            <a:r>
              <a:rPr lang="en-US" altLang="zh-CN">
                <a:latin typeface="楷体" panose="02010609060101010101" pitchFamily="49" charset="-122"/>
                <a:ea typeface="楷体" panose="02010609060101010101" pitchFamily="49" charset="-122"/>
              </a:rPr>
              <a:t>》</a:t>
            </a:r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</a:rPr>
              <a:t>、亚里士多德</a:t>
            </a:r>
            <a:r>
              <a:rPr lang="en-US" altLang="zh-CN">
                <a:latin typeface="楷体" panose="02010609060101010101" pitchFamily="49" charset="-122"/>
                <a:ea typeface="楷体" panose="02010609060101010101" pitchFamily="49" charset="-122"/>
              </a:rPr>
              <a:t>《</a:t>
            </a:r>
            <a:r>
              <a:rPr lang="zh-CN" altLang="en-US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诗学</a:t>
            </a:r>
            <a:r>
              <a:rPr lang="en-US" altLang="zh-CN">
                <a:latin typeface="楷体" panose="02010609060101010101" pitchFamily="49" charset="-122"/>
                <a:ea typeface="楷体" panose="02010609060101010101" pitchFamily="49" charset="-122"/>
              </a:rPr>
              <a:t>》</a:t>
            </a:r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</a:rPr>
              <a:t>（</a:t>
            </a:r>
            <a:r>
              <a:rPr lang="zh-CN" altLang="en-US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文艺的本质是对艺术的模仿</a:t>
            </a:r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</a:rPr>
              <a:t>）</a:t>
            </a:r>
            <a:endParaRPr lang="en-US" altLang="zh-CN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eaLnBrk="0" hangingPunct="0">
              <a:lnSpc>
                <a:spcPct val="150000"/>
              </a:lnSpc>
            </a:pPr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</a:rPr>
              <a:t>（</a:t>
            </a:r>
            <a:r>
              <a:rPr lang="en-US" altLang="zh-CN">
                <a:latin typeface="楷体" panose="02010609060101010101" pitchFamily="49" charset="-122"/>
                <a:ea typeface="楷体" panose="02010609060101010101" pitchFamily="49" charset="-122"/>
              </a:rPr>
              <a:t>3</a:t>
            </a:r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</a:rPr>
              <a:t>）晚期：新喜剧－米南德</a:t>
            </a:r>
            <a:r>
              <a:rPr lang="en-US" altLang="zh-CN">
                <a:latin typeface="楷体" panose="02010609060101010101" pitchFamily="49" charset="-122"/>
                <a:ea typeface="楷体" panose="02010609060101010101" pitchFamily="49" charset="-122"/>
              </a:rPr>
              <a:t>《</a:t>
            </a:r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</a:rPr>
              <a:t>恨世者</a:t>
            </a:r>
            <a:r>
              <a:rPr lang="en-US" altLang="zh-CN">
                <a:latin typeface="楷体" panose="02010609060101010101" pitchFamily="49" charset="-122"/>
                <a:ea typeface="楷体" panose="02010609060101010101" pitchFamily="49" charset="-122"/>
              </a:rPr>
              <a:t>》</a:t>
            </a:r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</a:rPr>
              <a:t>、田园诗－</a:t>
            </a:r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  <a:sym typeface="宋体" panose="02010600030101010101" pitchFamily="2" charset="-122"/>
              </a:rPr>
              <a:t>忒奥克里托斯</a:t>
            </a:r>
          </a:p>
          <a:p>
            <a:pPr eaLnBrk="0" hangingPunct="0">
              <a:lnSpc>
                <a:spcPct val="150000"/>
              </a:lnSpc>
            </a:pPr>
            <a:r>
              <a:rPr lang="en-US" altLang="zh-CN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古罗马文学</a:t>
            </a:r>
            <a:r>
              <a:rPr lang="zh-CN" altLang="en-US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［选择／名词］</a:t>
            </a:r>
            <a:endParaRPr lang="en-US" altLang="zh-CN" b="1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0" hangingPunct="0">
              <a:lnSpc>
                <a:spcPct val="150000"/>
              </a:lnSpc>
            </a:pPr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卢克来修</a:t>
            </a:r>
            <a:r>
              <a:rPr lang="en-US" altLang="zh-CN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《</a:t>
            </a:r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物性论</a:t>
            </a:r>
            <a:r>
              <a:rPr lang="en-US" altLang="zh-CN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》</a:t>
            </a:r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、维吉尔</a:t>
            </a:r>
            <a:r>
              <a:rPr lang="en-US" altLang="zh-CN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《</a:t>
            </a:r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埃涅阿斯记</a:t>
            </a:r>
            <a:r>
              <a:rPr lang="en-US" altLang="zh-CN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》</a:t>
            </a:r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、奥维德</a:t>
            </a:r>
            <a:r>
              <a:rPr lang="en-US" altLang="zh-CN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《</a:t>
            </a:r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变形记</a:t>
            </a:r>
            <a:r>
              <a:rPr lang="en-US" altLang="zh-CN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》</a:t>
            </a:r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、阿普列由斯</a:t>
            </a:r>
            <a:r>
              <a:rPr lang="en-US" altLang="zh-CN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《</a:t>
            </a:r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金驴记</a:t>
            </a:r>
            <a:r>
              <a:rPr lang="en-US" altLang="zh-CN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》</a:t>
            </a:r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、贺拉斯</a:t>
            </a:r>
            <a:r>
              <a:rPr lang="en-US" altLang="zh-CN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《</a:t>
            </a:r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诗艺</a:t>
            </a:r>
            <a:r>
              <a:rPr lang="en-US" altLang="zh-CN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》</a:t>
            </a:r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（寓教于乐）</a:t>
            </a:r>
            <a:r>
              <a:rPr lang="en-US" altLang="zh-CN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——</a:t>
            </a:r>
            <a:r>
              <a:rPr lang="zh-CN" altLang="en-US" b="1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口诀</a:t>
            </a:r>
            <a:r>
              <a:rPr lang="zh-CN" altLang="en-US" b="1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“</a:t>
            </a:r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阿尔文骑着阿驴唱着贺乐诗，修行后成了了神形奥。”</a:t>
            </a:r>
            <a:endParaRPr lang="en-US" altLang="zh-CN">
              <a:latin typeface="楷体" panose="02010609060101010101" pitchFamily="49" charset="-122"/>
              <a:ea typeface="楷体" panose="02010609060101010101" pitchFamily="49" charset="-122"/>
              <a:cs typeface="楷体" panose="02010609060101010101" pitchFamily="49" charset="-122"/>
            </a:endParaRPr>
          </a:p>
          <a:p>
            <a:pPr eaLnBrk="0" hangingPunct="0">
              <a:lnSpc>
                <a:spcPct val="150000"/>
              </a:lnSpc>
            </a:pPr>
            <a:r>
              <a:rPr lang="en-US" altLang="zh-CN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</a:t>
            </a:r>
            <a:r>
              <a:rPr lang="zh-CN" altLang="en-US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早期基督教文学</a:t>
            </a:r>
            <a:r>
              <a:rPr lang="zh-CN" altLang="en-US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［选择］</a:t>
            </a:r>
            <a:endParaRPr lang="en-US" altLang="zh-CN" b="1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0" hangingPunct="0">
              <a:lnSpc>
                <a:spcPct val="150000"/>
              </a:lnSpc>
            </a:pPr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</a:rPr>
              <a:t>早期基督教文学成就最高</a:t>
            </a:r>
            <a:r>
              <a:rPr lang="en-US" altLang="zh-CN">
                <a:latin typeface="楷体" panose="02010609060101010101" pitchFamily="49" charset="-122"/>
                <a:ea typeface="楷体" panose="02010609060101010101" pitchFamily="49" charset="-122"/>
              </a:rPr>
              <a:t>《</a:t>
            </a:r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</a:rPr>
              <a:t>新约全书</a:t>
            </a:r>
            <a:r>
              <a:rPr lang="en-US" altLang="zh-CN">
                <a:latin typeface="楷体" panose="02010609060101010101" pitchFamily="49" charset="-122"/>
                <a:ea typeface="楷体" panose="02010609060101010101" pitchFamily="49" charset="-122"/>
              </a:rPr>
              <a:t>》</a:t>
            </a:r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</a:rPr>
              <a:t>，基督教史诗</a:t>
            </a:r>
            <a:r>
              <a:rPr lang="en-US" altLang="zh-CN">
                <a:latin typeface="楷体" panose="02010609060101010101" pitchFamily="49" charset="-122"/>
                <a:ea typeface="楷体" panose="02010609060101010101" pitchFamily="49" charset="-122"/>
              </a:rPr>
              <a:t>《</a:t>
            </a:r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</a:rPr>
              <a:t>使徒行传</a:t>
            </a:r>
            <a:r>
              <a:rPr lang="en-US" altLang="zh-CN">
                <a:latin typeface="楷体" panose="02010609060101010101" pitchFamily="49" charset="-122"/>
                <a:ea typeface="楷体" panose="02010609060101010101" pitchFamily="49" charset="-122"/>
              </a:rPr>
              <a:t>》</a:t>
            </a:r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</a:rPr>
              <a:t>（保罗彼得），</a:t>
            </a:r>
            <a:r>
              <a:rPr lang="en-US" altLang="zh-CN">
                <a:latin typeface="楷体" panose="02010609060101010101" pitchFamily="49" charset="-122"/>
                <a:ea typeface="楷体" panose="02010609060101010101" pitchFamily="49" charset="-122"/>
              </a:rPr>
              <a:t>《</a:t>
            </a:r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</a:rPr>
              <a:t>启示录</a:t>
            </a:r>
            <a:r>
              <a:rPr lang="en-US" altLang="zh-CN">
                <a:latin typeface="楷体" panose="02010609060101010101" pitchFamily="49" charset="-122"/>
                <a:ea typeface="楷体" panose="02010609060101010101" pitchFamily="49" charset="-122"/>
              </a:rPr>
              <a:t>》</a:t>
            </a:r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</a:rPr>
              <a:t>预示新世界；</a:t>
            </a:r>
            <a:endParaRPr lang="en-US" altLang="zh-CN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eaLnBrk="0" hangingPunct="0">
              <a:lnSpc>
                <a:spcPct val="150000"/>
              </a:lnSpc>
            </a:pPr>
            <a:endParaRPr lang="zh-CN" altLang="en-US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0723" name="文本框 3"/>
          <p:cNvSpPr txBox="1"/>
          <p:nvPr/>
        </p:nvSpPr>
        <p:spPr>
          <a:xfrm>
            <a:off x="68263" y="6092825"/>
            <a:ext cx="1108075" cy="33972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eaLnBrk="0" hangingPunct="0"/>
            <a:r>
              <a:rPr lang="en-US" altLang="zh-CN" sz="1600" b="1">
                <a:latin typeface="楷体" panose="02010609060101010101" pitchFamily="49" charset="-122"/>
                <a:ea typeface="楷体" panose="02010609060101010101" pitchFamily="49" charset="-122"/>
              </a:rPr>
              <a:t>4</a:t>
            </a:r>
            <a:r>
              <a:rPr lang="zh-CN" altLang="en-US" sz="1600" b="1">
                <a:latin typeface="楷体" panose="02010609060101010101" pitchFamily="49" charset="-122"/>
                <a:ea typeface="楷体" panose="02010609060101010101" pitchFamily="49" charset="-122"/>
              </a:rPr>
              <a:t>个知识点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文本框 1"/>
          <p:cNvSpPr txBox="1"/>
          <p:nvPr/>
        </p:nvSpPr>
        <p:spPr>
          <a:xfrm>
            <a:off x="622300" y="266700"/>
            <a:ext cx="9059863" cy="40005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eaLnBrk="0" hangingPunct="0"/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</a:rPr>
              <a:t>第一章  第一二节概述</a:t>
            </a:r>
            <a:r>
              <a:rPr lang="zh-CN" altLang="en-US" sz="2000" b="1">
                <a:latin typeface="楷体" panose="02010609060101010101" pitchFamily="49" charset="-122"/>
                <a:ea typeface="楷体" panose="02010609060101010101" pitchFamily="49" charset="-122"/>
              </a:rPr>
              <a:t>（古希腊、古罗马、早期基督教）［李东洋版重点总结］</a:t>
            </a:r>
          </a:p>
        </p:txBody>
      </p:sp>
      <p:sp>
        <p:nvSpPr>
          <p:cNvPr id="31746" name="文本框 2"/>
          <p:cNvSpPr txBox="1"/>
          <p:nvPr/>
        </p:nvSpPr>
        <p:spPr>
          <a:xfrm>
            <a:off x="622300" y="666750"/>
            <a:ext cx="11280775" cy="573722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eaLnBrk="0" hangingPunct="0">
              <a:lnSpc>
                <a:spcPct val="120000"/>
              </a:lnSpc>
            </a:pPr>
            <a:r>
              <a:rPr lang="en-US" altLang="zh-CN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5.《</a:t>
            </a:r>
            <a:r>
              <a:rPr lang="zh-CN" altLang="en-US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埃涅阿斯记</a:t>
            </a:r>
            <a:r>
              <a:rPr lang="en-US" altLang="zh-CN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［名词］</a:t>
            </a:r>
            <a:endParaRPr lang="en-US" altLang="zh-CN" b="1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0" hangingPunct="0">
              <a:lnSpc>
                <a:spcPct val="120000"/>
              </a:lnSpc>
            </a:pPr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</a:rPr>
              <a:t>维吉尔的代表作，是欧洲文人史诗的开端，也是世界文学史上第一部文人史诗。</a:t>
            </a:r>
            <a:endParaRPr lang="en-US" altLang="zh-CN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eaLnBrk="0" hangingPunct="0">
              <a:lnSpc>
                <a:spcPct val="120000"/>
              </a:lnSpc>
            </a:pPr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</a:rPr>
              <a:t>作品主要颂扬罗马帝国的神圣，表现先王建国的艰辛。</a:t>
            </a:r>
            <a:endParaRPr lang="en-US" altLang="zh-CN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eaLnBrk="0" hangingPunct="0">
              <a:lnSpc>
                <a:spcPct val="120000"/>
              </a:lnSpc>
            </a:pPr>
            <a:r>
              <a:rPr lang="en-US" altLang="zh-CN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</a:t>
            </a:r>
            <a:r>
              <a:rPr lang="zh-CN" altLang="en-US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古希腊文学的特征</a:t>
            </a:r>
            <a:r>
              <a:rPr lang="zh-CN" altLang="en-US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［简答］</a:t>
            </a:r>
            <a:endParaRPr lang="en-US" altLang="zh-CN" b="1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0" hangingPunct="0">
              <a:lnSpc>
                <a:spcPct val="120000"/>
              </a:lnSpc>
            </a:pPr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</a:rPr>
              <a:t>（</a:t>
            </a:r>
            <a:r>
              <a:rPr lang="en-US" altLang="zh-CN">
                <a:latin typeface="楷体" panose="02010609060101010101" pitchFamily="49" charset="-122"/>
                <a:ea typeface="楷体" panose="02010609060101010101" pitchFamily="49" charset="-122"/>
              </a:rPr>
              <a:t>1</a:t>
            </a:r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</a:rPr>
              <a:t>）鲜明的人本色彩和命运观念。 </a:t>
            </a:r>
          </a:p>
          <a:p>
            <a:pPr eaLnBrk="0" hangingPunct="0">
              <a:lnSpc>
                <a:spcPct val="120000"/>
              </a:lnSpc>
            </a:pPr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</a:rPr>
              <a:t>（</a:t>
            </a:r>
            <a:r>
              <a:rPr lang="en-US" altLang="zh-CN">
                <a:latin typeface="楷体" panose="02010609060101010101" pitchFamily="49" charset="-122"/>
                <a:ea typeface="楷体" panose="02010609060101010101" pitchFamily="49" charset="-122"/>
              </a:rPr>
              <a:t>2</a:t>
            </a:r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</a:rPr>
              <a:t>）现实主义与浪漫主义并存。</a:t>
            </a:r>
          </a:p>
          <a:p>
            <a:pPr eaLnBrk="0" hangingPunct="0">
              <a:lnSpc>
                <a:spcPct val="120000"/>
              </a:lnSpc>
            </a:pPr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</a:rPr>
              <a:t>（</a:t>
            </a:r>
            <a:r>
              <a:rPr lang="en-US" altLang="zh-CN">
                <a:latin typeface="楷体" panose="02010609060101010101" pitchFamily="49" charset="-122"/>
                <a:ea typeface="楷体" panose="02010609060101010101" pitchFamily="49" charset="-122"/>
              </a:rPr>
              <a:t>3</a:t>
            </a:r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</a:rPr>
              <a:t>）种类繁多，具有开创性。</a:t>
            </a:r>
          </a:p>
          <a:p>
            <a:pPr eaLnBrk="0" hangingPunct="0">
              <a:lnSpc>
                <a:spcPct val="120000"/>
              </a:lnSpc>
            </a:pPr>
            <a:r>
              <a:rPr lang="en-US" altLang="zh-CN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7.</a:t>
            </a:r>
            <a:r>
              <a:rPr lang="zh-CN" altLang="en-US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新喜剧</a:t>
            </a:r>
            <a:r>
              <a:rPr lang="zh-CN" altLang="en-US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［名词］</a:t>
            </a:r>
            <a:endParaRPr lang="en-US" altLang="zh-CN" b="1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0" hangingPunct="0">
              <a:lnSpc>
                <a:spcPct val="120000"/>
              </a:lnSpc>
            </a:pPr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</a:rPr>
              <a:t>（</a:t>
            </a:r>
            <a:r>
              <a:rPr lang="en-US" altLang="zh-CN">
                <a:latin typeface="楷体" panose="02010609060101010101" pitchFamily="49" charset="-122"/>
                <a:ea typeface="楷体" panose="02010609060101010101" pitchFamily="49" charset="-122"/>
              </a:rPr>
              <a:t>1</a:t>
            </a:r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</a:rPr>
              <a:t>）古希腊“希腊化”时期的喜剧。</a:t>
            </a:r>
            <a:br>
              <a:rPr lang="zh-CN" altLang="en-US">
                <a:latin typeface="楷体" panose="02010609060101010101" pitchFamily="49" charset="-122"/>
                <a:ea typeface="楷体" panose="02010609060101010101" pitchFamily="49" charset="-122"/>
              </a:rPr>
            </a:br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</a:rPr>
              <a:t>（</a:t>
            </a:r>
            <a:r>
              <a:rPr lang="en-US" altLang="zh-CN">
                <a:latin typeface="楷体" panose="02010609060101010101" pitchFamily="49" charset="-122"/>
                <a:ea typeface="楷体" panose="02010609060101010101" pitchFamily="49" charset="-122"/>
              </a:rPr>
              <a:t>2</a:t>
            </a:r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</a:rPr>
              <a:t>）以描写爱情故事和家庭关系为主要内容。</a:t>
            </a:r>
            <a:br>
              <a:rPr lang="zh-CN" altLang="en-US">
                <a:latin typeface="楷体" panose="02010609060101010101" pitchFamily="49" charset="-122"/>
                <a:ea typeface="楷体" panose="02010609060101010101" pitchFamily="49" charset="-122"/>
              </a:rPr>
            </a:br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</a:rPr>
              <a:t>（</a:t>
            </a:r>
            <a:r>
              <a:rPr lang="en-US" altLang="zh-CN">
                <a:latin typeface="楷体" panose="02010609060101010101" pitchFamily="49" charset="-122"/>
                <a:ea typeface="楷体" panose="02010609060101010101" pitchFamily="49" charset="-122"/>
              </a:rPr>
              <a:t>3</a:t>
            </a:r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</a:rPr>
              <a:t>）代表作家米南德。</a:t>
            </a:r>
          </a:p>
          <a:p>
            <a:pPr eaLnBrk="0" hangingPunct="0">
              <a:lnSpc>
                <a:spcPct val="120000"/>
              </a:lnSpc>
            </a:pPr>
            <a:r>
              <a:rPr lang="en-US" altLang="zh-CN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8.</a:t>
            </a:r>
            <a:r>
              <a:rPr lang="zh-CN" altLang="en-US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早期基督教文学</a:t>
            </a:r>
            <a:r>
              <a:rPr lang="zh-CN" altLang="en-US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【选择】</a:t>
            </a:r>
            <a:endParaRPr lang="en-US" altLang="zh-CN" b="1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>
              <a:lnSpc>
                <a:spcPct val="120000"/>
              </a:lnSpc>
              <a:buFont typeface="Arial" panose="020B0604020202020204" pitchFamily="34" charset="0"/>
            </a:pPr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  <a:sym typeface="宋体" panose="02010600030101010101" pitchFamily="2" charset="-122"/>
              </a:rPr>
              <a:t>早期基督教文学成就最高的是</a:t>
            </a:r>
            <a:r>
              <a:rPr lang="en-US" altLang="zh-CN" b="1" u="sng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宋体" panose="02010600030101010101" pitchFamily="2" charset="-122"/>
              </a:rPr>
              <a:t>《</a:t>
            </a:r>
            <a:r>
              <a:rPr lang="zh-CN" altLang="en-US" b="1" u="sng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宋体" panose="02010600030101010101" pitchFamily="2" charset="-122"/>
              </a:rPr>
              <a:t>新约全书</a:t>
            </a:r>
            <a:r>
              <a:rPr lang="en-US" altLang="zh-CN" b="1" u="sng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宋体" panose="02010600030101010101" pitchFamily="2" charset="-122"/>
              </a:rPr>
              <a:t>》</a:t>
            </a:r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  <a:sym typeface="宋体" panose="02010600030101010101" pitchFamily="2" charset="-122"/>
              </a:rPr>
              <a:t>，有“福音书”、“史传”、“书信”和“启示书”四种文体；</a:t>
            </a:r>
            <a:endParaRPr lang="en-US" altLang="zh-CN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120000"/>
              </a:lnSpc>
              <a:buFont typeface="Arial" panose="020B0604020202020204" pitchFamily="34" charset="0"/>
            </a:pPr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  <a:sym typeface="宋体" panose="02010600030101010101" pitchFamily="2" charset="-122"/>
              </a:rPr>
              <a:t>（</a:t>
            </a:r>
            <a:r>
              <a:rPr lang="en-US" altLang="zh-CN">
                <a:latin typeface="楷体" panose="02010609060101010101" pitchFamily="49" charset="-122"/>
                <a:ea typeface="楷体" panose="02010609060101010101" pitchFamily="49" charset="-122"/>
                <a:sym typeface="宋体" panose="02010600030101010101" pitchFamily="2" charset="-122"/>
              </a:rPr>
              <a:t>1</a:t>
            </a:r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  <a:sym typeface="宋体" panose="02010600030101010101" pitchFamily="2" charset="-122"/>
              </a:rPr>
              <a:t>）福音：《马太福音》《马可福音》《路加福音》《约翰福音》；</a:t>
            </a:r>
          </a:p>
          <a:p>
            <a:pPr>
              <a:lnSpc>
                <a:spcPct val="120000"/>
              </a:lnSpc>
              <a:buFont typeface="Arial" panose="020B0604020202020204" pitchFamily="34" charset="0"/>
            </a:pPr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  <a:sym typeface="宋体" panose="02010600030101010101" pitchFamily="2" charset="-122"/>
              </a:rPr>
              <a:t>（</a:t>
            </a:r>
            <a:r>
              <a:rPr lang="en-US" altLang="zh-CN">
                <a:latin typeface="楷体" panose="02010609060101010101" pitchFamily="49" charset="-122"/>
                <a:ea typeface="楷体" panose="02010609060101010101" pitchFamily="49" charset="-122"/>
                <a:sym typeface="宋体" panose="02010600030101010101" pitchFamily="2" charset="-122"/>
              </a:rPr>
              <a:t>2</a:t>
            </a:r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  <a:sym typeface="宋体" panose="02010600030101010101" pitchFamily="2" charset="-122"/>
              </a:rPr>
              <a:t>）史传：</a:t>
            </a:r>
            <a:r>
              <a:rPr lang="en-US" altLang="zh-CN">
                <a:latin typeface="楷体" panose="02010609060101010101" pitchFamily="49" charset="-122"/>
                <a:ea typeface="楷体" panose="02010609060101010101" pitchFamily="49" charset="-122"/>
                <a:sym typeface="宋体" panose="02010600030101010101" pitchFamily="2" charset="-122"/>
              </a:rPr>
              <a:t>《</a:t>
            </a:r>
            <a:r>
              <a:rPr lang="zh-CN" altLang="en-US" b="1" u="sng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宋体" panose="02010600030101010101" pitchFamily="2" charset="-122"/>
              </a:rPr>
              <a:t>使徒行传</a:t>
            </a:r>
            <a:r>
              <a:rPr lang="en-US" altLang="zh-CN">
                <a:latin typeface="楷体" panose="02010609060101010101" pitchFamily="49" charset="-122"/>
                <a:ea typeface="楷体" panose="02010609060101010101" pitchFamily="49" charset="-122"/>
                <a:sym typeface="宋体" panose="02010600030101010101" pitchFamily="2" charset="-122"/>
              </a:rPr>
              <a:t>》</a:t>
            </a:r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  <a:sym typeface="宋体" panose="02010600030101010101" pitchFamily="2" charset="-122"/>
              </a:rPr>
              <a:t>：记述基督教成立初期的活动情况和</a:t>
            </a:r>
            <a:r>
              <a:rPr lang="zh-CN" altLang="en-US" b="1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宋体" panose="02010600030101010101" pitchFamily="2" charset="-122"/>
              </a:rPr>
              <a:t>保罗</a:t>
            </a:r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  <a:sym typeface="宋体" panose="02010600030101010101" pitchFamily="2" charset="-122"/>
              </a:rPr>
              <a:t>、</a:t>
            </a:r>
            <a:r>
              <a:rPr lang="zh-CN" altLang="en-US" b="1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宋体" panose="02010600030101010101" pitchFamily="2" charset="-122"/>
              </a:rPr>
              <a:t>彼得</a:t>
            </a:r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  <a:sym typeface="宋体" panose="02010600030101010101" pitchFamily="2" charset="-122"/>
              </a:rPr>
              <a:t>两个主要传道者的事迹，有“</a:t>
            </a:r>
            <a:r>
              <a:rPr lang="zh-CN" altLang="en-US" b="1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宋体" panose="02010600030101010101" pitchFamily="2" charset="-122"/>
              </a:rPr>
              <a:t>基督教史诗</a:t>
            </a:r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  <a:sym typeface="宋体" panose="02010600030101010101" pitchFamily="2" charset="-122"/>
              </a:rPr>
              <a:t>”之称；</a:t>
            </a:r>
          </a:p>
          <a:p>
            <a:pPr>
              <a:lnSpc>
                <a:spcPct val="120000"/>
              </a:lnSpc>
              <a:buFont typeface="Arial" panose="020B0604020202020204" pitchFamily="34" charset="0"/>
            </a:pPr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</a:rPr>
              <a:t>（</a:t>
            </a:r>
            <a:r>
              <a:rPr lang="en-US" altLang="zh-CN">
                <a:latin typeface="楷体" panose="02010609060101010101" pitchFamily="49" charset="-122"/>
                <a:ea typeface="楷体" panose="02010609060101010101" pitchFamily="49" charset="-122"/>
              </a:rPr>
              <a:t>3</a:t>
            </a:r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</a:rPr>
              <a:t>）启示书：《</a:t>
            </a:r>
            <a:r>
              <a:rPr lang="zh-CN" altLang="en-US" b="1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启示录</a:t>
            </a:r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</a:rPr>
              <a:t>》犹太人受罗马统治者迫害、世界末日，预言新世界的来临。</a:t>
            </a:r>
            <a:endParaRPr lang="en-US" altLang="zh-CN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矩形 1"/>
          <p:cNvSpPr/>
          <p:nvPr/>
        </p:nvSpPr>
        <p:spPr>
          <a:xfrm>
            <a:off x="766763" y="981075"/>
            <a:ext cx="10514012" cy="2862263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eaLnBrk="0" fontAlgn="t" hangingPunct="0">
              <a:lnSpc>
                <a:spcPct val="150000"/>
              </a:lnSpc>
            </a:pP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古罗马神话诗</a:t>
            </a:r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变形记</a:t>
            </a:r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的作者是（）</a:t>
            </a:r>
          </a:p>
          <a:p>
            <a:pPr eaLnBrk="0" hangingPunct="0">
              <a:lnSpc>
                <a:spcPct val="150000"/>
              </a:lnSpc>
            </a:pPr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</a:rPr>
              <a:t>A: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埃斯库罗斯 </a:t>
            </a:r>
          </a:p>
          <a:p>
            <a:pPr eaLnBrk="0" hangingPunct="0">
              <a:lnSpc>
                <a:spcPct val="150000"/>
              </a:lnSpc>
            </a:pPr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</a:rPr>
              <a:t>B: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奥维德</a:t>
            </a:r>
          </a:p>
          <a:p>
            <a:pPr eaLnBrk="0" hangingPunct="0">
              <a:lnSpc>
                <a:spcPct val="150000"/>
              </a:lnSpc>
            </a:pPr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</a:rPr>
              <a:t>C: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索福克勒斯 </a:t>
            </a:r>
          </a:p>
          <a:p>
            <a:pPr eaLnBrk="0" hangingPunct="0">
              <a:lnSpc>
                <a:spcPct val="150000"/>
              </a:lnSpc>
            </a:pPr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</a:rPr>
              <a:t>D: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维吉尔</a:t>
            </a:r>
          </a:p>
        </p:txBody>
      </p:sp>
      <p:sp>
        <p:nvSpPr>
          <p:cNvPr id="32770" name="文本框 2"/>
          <p:cNvSpPr txBox="1"/>
          <p:nvPr/>
        </p:nvSpPr>
        <p:spPr>
          <a:xfrm>
            <a:off x="447675" y="315913"/>
            <a:ext cx="1711325" cy="4603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en-US" sz="2400" b="1">
                <a:solidFill>
                  <a:srgbClr val="0070C0"/>
                </a:solidFill>
                <a:latin typeface="华文中宋" panose="02010600040101010101" charset="-122"/>
                <a:ea typeface="华文中宋" panose="02010600040101010101" charset="-122"/>
              </a:rPr>
              <a:t>考试练习题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矩形 1"/>
          <p:cNvSpPr/>
          <p:nvPr/>
        </p:nvSpPr>
        <p:spPr>
          <a:xfrm>
            <a:off x="766763" y="981075"/>
            <a:ext cx="10514012" cy="2862263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eaLnBrk="0" fontAlgn="t" hangingPunct="0">
              <a:lnSpc>
                <a:spcPct val="150000"/>
              </a:lnSpc>
            </a:pP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古罗马神话诗</a:t>
            </a:r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变形记</a:t>
            </a:r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的作者是（）</a:t>
            </a:r>
          </a:p>
          <a:p>
            <a:pPr eaLnBrk="0" hangingPunct="0">
              <a:lnSpc>
                <a:spcPct val="150000"/>
              </a:lnSpc>
            </a:pPr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</a:rPr>
              <a:t>A: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埃斯库罗斯 </a:t>
            </a:r>
          </a:p>
          <a:p>
            <a:pPr eaLnBrk="0" hangingPunct="0">
              <a:lnSpc>
                <a:spcPct val="150000"/>
              </a:lnSpc>
            </a:pPr>
            <a:r>
              <a:rPr lang="en-US" altLang="zh-CN" sz="24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B:</a:t>
            </a:r>
            <a:r>
              <a:rPr lang="zh-CN" altLang="en-US" sz="24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奥维德</a:t>
            </a:r>
          </a:p>
          <a:p>
            <a:pPr eaLnBrk="0" hangingPunct="0">
              <a:lnSpc>
                <a:spcPct val="150000"/>
              </a:lnSpc>
            </a:pPr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</a:rPr>
              <a:t>C: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索福克勒斯 </a:t>
            </a:r>
          </a:p>
          <a:p>
            <a:pPr eaLnBrk="0" hangingPunct="0">
              <a:lnSpc>
                <a:spcPct val="150000"/>
              </a:lnSpc>
            </a:pPr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</a:rPr>
              <a:t>D: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维吉尔</a:t>
            </a:r>
          </a:p>
        </p:txBody>
      </p:sp>
      <p:sp>
        <p:nvSpPr>
          <p:cNvPr id="33794" name="文本框 2"/>
          <p:cNvSpPr txBox="1"/>
          <p:nvPr/>
        </p:nvSpPr>
        <p:spPr>
          <a:xfrm>
            <a:off x="447675" y="315913"/>
            <a:ext cx="1711325" cy="4603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en-US" sz="2400" b="1">
                <a:solidFill>
                  <a:srgbClr val="0070C0"/>
                </a:solidFill>
                <a:latin typeface="华文中宋" panose="02010600040101010101" charset="-122"/>
                <a:ea typeface="华文中宋" panose="02010600040101010101" charset="-122"/>
              </a:rPr>
              <a:t>考试练习题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矩形 1"/>
          <p:cNvSpPr/>
          <p:nvPr/>
        </p:nvSpPr>
        <p:spPr>
          <a:xfrm>
            <a:off x="766763" y="981075"/>
            <a:ext cx="10514012" cy="279082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eaLnBrk="0" fontAlgn="t" hangingPunct="0">
              <a:lnSpc>
                <a:spcPct val="150000"/>
              </a:lnSpc>
            </a:pP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亚里士多德文艺理论的代表作是（ ）</a:t>
            </a:r>
          </a:p>
          <a:p>
            <a:pPr eaLnBrk="0" hangingPunct="0">
              <a:lnSpc>
                <a:spcPct val="150000"/>
              </a:lnSpc>
            </a:pPr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</a:rPr>
              <a:t>A:《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理想国</a:t>
            </a:r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</a:p>
          <a:p>
            <a:pPr eaLnBrk="0" hangingPunct="0">
              <a:lnSpc>
                <a:spcPct val="150000"/>
              </a:lnSpc>
            </a:pPr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</a:rPr>
              <a:t>B:《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伊安篇</a:t>
            </a:r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</a:p>
          <a:p>
            <a:pPr eaLnBrk="0" hangingPunct="0">
              <a:lnSpc>
                <a:spcPct val="150000"/>
              </a:lnSpc>
            </a:pPr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</a:rPr>
              <a:t>C:《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诗学</a:t>
            </a:r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</a:p>
          <a:p>
            <a:pPr eaLnBrk="0" hangingPunct="0">
              <a:lnSpc>
                <a:spcPct val="150000"/>
              </a:lnSpc>
            </a:pPr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</a:rPr>
              <a:t>D:《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诗艺</a:t>
            </a:r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</a:p>
        </p:txBody>
      </p:sp>
      <p:sp>
        <p:nvSpPr>
          <p:cNvPr id="34818" name="文本框 2"/>
          <p:cNvSpPr txBox="1"/>
          <p:nvPr/>
        </p:nvSpPr>
        <p:spPr>
          <a:xfrm>
            <a:off x="447675" y="315913"/>
            <a:ext cx="1711325" cy="4603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en-US" sz="2400" b="1">
                <a:solidFill>
                  <a:srgbClr val="0070C0"/>
                </a:solidFill>
                <a:latin typeface="华文中宋" panose="02010600040101010101" charset="-122"/>
                <a:ea typeface="华文中宋" panose="02010600040101010101" charset="-122"/>
              </a:rPr>
              <a:t>考试练习题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矩形 1"/>
          <p:cNvSpPr/>
          <p:nvPr/>
        </p:nvSpPr>
        <p:spPr>
          <a:xfrm>
            <a:off x="766763" y="981075"/>
            <a:ext cx="10514012" cy="2862263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eaLnBrk="0" fontAlgn="t" hangingPunct="0">
              <a:lnSpc>
                <a:spcPct val="150000"/>
              </a:lnSpc>
            </a:pP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亚里士多德文艺理论的代表作是（ ）</a:t>
            </a:r>
          </a:p>
          <a:p>
            <a:pPr eaLnBrk="0" hangingPunct="0">
              <a:lnSpc>
                <a:spcPct val="150000"/>
              </a:lnSpc>
            </a:pPr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</a:rPr>
              <a:t>A:《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理想国</a:t>
            </a:r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</a:p>
          <a:p>
            <a:pPr eaLnBrk="0" hangingPunct="0">
              <a:lnSpc>
                <a:spcPct val="150000"/>
              </a:lnSpc>
            </a:pPr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</a:rPr>
              <a:t>B:《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伊安篇</a:t>
            </a:r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</a:p>
          <a:p>
            <a:pPr eaLnBrk="0" hangingPunct="0">
              <a:lnSpc>
                <a:spcPct val="150000"/>
              </a:lnSpc>
            </a:pPr>
            <a:r>
              <a:rPr lang="en-US" altLang="zh-CN" sz="24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C:《</a:t>
            </a:r>
            <a:r>
              <a:rPr lang="zh-CN" altLang="en-US" sz="24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诗学</a:t>
            </a:r>
            <a:r>
              <a:rPr lang="en-US" altLang="zh-CN" sz="24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</a:p>
          <a:p>
            <a:pPr eaLnBrk="0" hangingPunct="0">
              <a:lnSpc>
                <a:spcPct val="150000"/>
              </a:lnSpc>
            </a:pPr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</a:rPr>
              <a:t>D:《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诗艺</a:t>
            </a:r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</a:p>
        </p:txBody>
      </p:sp>
      <p:sp>
        <p:nvSpPr>
          <p:cNvPr id="35842" name="文本框 2"/>
          <p:cNvSpPr txBox="1"/>
          <p:nvPr/>
        </p:nvSpPr>
        <p:spPr>
          <a:xfrm>
            <a:off x="447675" y="315913"/>
            <a:ext cx="1711325" cy="4603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en-US" sz="2400" b="1">
                <a:solidFill>
                  <a:srgbClr val="0070C0"/>
                </a:solidFill>
                <a:latin typeface="华文中宋" panose="02010600040101010101" charset="-122"/>
                <a:ea typeface="华文中宋" panose="02010600040101010101" charset="-122"/>
              </a:rPr>
              <a:t>考试练习题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矩形 1"/>
          <p:cNvSpPr/>
          <p:nvPr/>
        </p:nvSpPr>
        <p:spPr>
          <a:xfrm>
            <a:off x="766763" y="981075"/>
            <a:ext cx="10514012" cy="27971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eaLnBrk="0" fontAlgn="t" hangingPunct="0">
              <a:lnSpc>
                <a:spcPct val="150000"/>
              </a:lnSpc>
            </a:pP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世界文学史上第一部文人史诗是（ ）</a:t>
            </a:r>
            <a:b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</a:rPr>
              <a:t>A:《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创世记</a:t>
            </a:r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</a:rPr>
              <a:t>》 </a:t>
            </a:r>
          </a:p>
          <a:p>
            <a:pPr eaLnBrk="0" hangingPunct="0">
              <a:lnSpc>
                <a:spcPct val="150000"/>
              </a:lnSpc>
            </a:pPr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</a:rPr>
              <a:t>B:《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士师记</a:t>
            </a:r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</a:p>
          <a:p>
            <a:pPr eaLnBrk="0" hangingPunct="0">
              <a:lnSpc>
                <a:spcPct val="150000"/>
              </a:lnSpc>
            </a:pPr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</a:rPr>
              <a:t>C:《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古事记</a:t>
            </a:r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</a:p>
          <a:p>
            <a:pPr eaLnBrk="0" hangingPunct="0">
              <a:lnSpc>
                <a:spcPct val="150000"/>
              </a:lnSpc>
            </a:pPr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</a:rPr>
              <a:t>D:《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埃涅阿斯纪</a:t>
            </a:r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</a:p>
        </p:txBody>
      </p:sp>
      <p:sp>
        <p:nvSpPr>
          <p:cNvPr id="36866" name="文本框 2"/>
          <p:cNvSpPr txBox="1"/>
          <p:nvPr/>
        </p:nvSpPr>
        <p:spPr>
          <a:xfrm>
            <a:off x="447675" y="315913"/>
            <a:ext cx="1711325" cy="4603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en-US" sz="2400" b="1">
                <a:solidFill>
                  <a:srgbClr val="0070C0"/>
                </a:solidFill>
                <a:latin typeface="华文中宋" panose="02010600040101010101" charset="-122"/>
                <a:ea typeface="华文中宋" panose="02010600040101010101" charset="-122"/>
              </a:rPr>
              <a:t>考试练习题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7" name="Picture 2"/>
          <p:cNvPicPr>
            <a:picLocks noChangeAspect="1"/>
          </p:cNvPicPr>
          <p:nvPr/>
        </p:nvPicPr>
        <p:blipFill>
          <a:blip r:embed="rId3">
            <a:clrChange>
              <a:clrFrom>
                <a:srgbClr val="FBFBFB"/>
              </a:clrFrom>
              <a:clrTo>
                <a:srgbClr val="FBFB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28663" y="1004888"/>
            <a:ext cx="10744200" cy="5081587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矩形 1"/>
          <p:cNvSpPr/>
          <p:nvPr/>
        </p:nvSpPr>
        <p:spPr>
          <a:xfrm>
            <a:off x="766763" y="981075"/>
            <a:ext cx="10514012" cy="27971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eaLnBrk="0" fontAlgn="t" hangingPunct="0">
              <a:lnSpc>
                <a:spcPct val="150000"/>
              </a:lnSpc>
            </a:pP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世界文学史上第一部文人史诗是（ ）</a:t>
            </a:r>
            <a:b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</a:rPr>
              <a:t>A:《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创世记</a:t>
            </a:r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</a:rPr>
              <a:t>》 </a:t>
            </a:r>
          </a:p>
          <a:p>
            <a:pPr eaLnBrk="0" hangingPunct="0">
              <a:lnSpc>
                <a:spcPct val="150000"/>
              </a:lnSpc>
            </a:pPr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</a:rPr>
              <a:t>B:《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士师记</a:t>
            </a:r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</a:p>
          <a:p>
            <a:pPr eaLnBrk="0" hangingPunct="0">
              <a:lnSpc>
                <a:spcPct val="150000"/>
              </a:lnSpc>
            </a:pPr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</a:rPr>
              <a:t>C:《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古事记</a:t>
            </a:r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</a:p>
          <a:p>
            <a:pPr eaLnBrk="0" hangingPunct="0">
              <a:lnSpc>
                <a:spcPct val="150000"/>
              </a:lnSpc>
            </a:pPr>
            <a:r>
              <a:rPr lang="en-US" altLang="zh-CN" sz="24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D:《</a:t>
            </a:r>
            <a:r>
              <a:rPr lang="zh-CN" altLang="en-US" sz="24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埃涅阿斯纪</a:t>
            </a:r>
            <a:r>
              <a:rPr lang="en-US" altLang="zh-CN" sz="24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</a:p>
        </p:txBody>
      </p:sp>
      <p:sp>
        <p:nvSpPr>
          <p:cNvPr id="37890" name="文本框 2"/>
          <p:cNvSpPr txBox="1"/>
          <p:nvPr/>
        </p:nvSpPr>
        <p:spPr>
          <a:xfrm>
            <a:off x="447675" y="315913"/>
            <a:ext cx="1711325" cy="4603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en-US" sz="2400" b="1">
                <a:solidFill>
                  <a:srgbClr val="0070C0"/>
                </a:solidFill>
                <a:latin typeface="华文中宋" panose="02010600040101010101" charset="-122"/>
                <a:ea typeface="华文中宋" panose="02010600040101010101" charset="-122"/>
              </a:rPr>
              <a:t>考试练习题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矩形 1"/>
          <p:cNvSpPr/>
          <p:nvPr/>
        </p:nvSpPr>
        <p:spPr>
          <a:xfrm>
            <a:off x="766763" y="981075"/>
            <a:ext cx="10514012" cy="279082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eaLnBrk="0" fontAlgn="t" hangingPunct="0">
              <a:lnSpc>
                <a:spcPct val="150000"/>
              </a:lnSpc>
            </a:pP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提出“寓教于乐”原则的古罗马诗人是（ ）</a:t>
            </a:r>
          </a:p>
          <a:p>
            <a:pPr eaLnBrk="0" hangingPunct="0">
              <a:lnSpc>
                <a:spcPct val="150000"/>
              </a:lnSpc>
            </a:pPr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</a:rPr>
              <a:t>A: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贺拉斯</a:t>
            </a:r>
          </a:p>
          <a:p>
            <a:pPr eaLnBrk="0" hangingPunct="0">
              <a:lnSpc>
                <a:spcPct val="150000"/>
              </a:lnSpc>
            </a:pPr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</a:rPr>
              <a:t>B: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维吉尔</a:t>
            </a:r>
          </a:p>
          <a:p>
            <a:pPr eaLnBrk="0" hangingPunct="0">
              <a:lnSpc>
                <a:spcPct val="150000"/>
              </a:lnSpc>
            </a:pPr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</a:rPr>
              <a:t>C: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泰伦斯</a:t>
            </a:r>
          </a:p>
          <a:p>
            <a:pPr eaLnBrk="0" hangingPunct="0">
              <a:lnSpc>
                <a:spcPct val="150000"/>
              </a:lnSpc>
            </a:pPr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</a:rPr>
              <a:t>D: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西塞罗</a:t>
            </a:r>
          </a:p>
        </p:txBody>
      </p:sp>
      <p:sp>
        <p:nvSpPr>
          <p:cNvPr id="38914" name="文本框 2"/>
          <p:cNvSpPr txBox="1"/>
          <p:nvPr/>
        </p:nvSpPr>
        <p:spPr>
          <a:xfrm>
            <a:off x="447675" y="315913"/>
            <a:ext cx="1711325" cy="4603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en-US" sz="2400" b="1">
                <a:solidFill>
                  <a:srgbClr val="0070C0"/>
                </a:solidFill>
                <a:latin typeface="华文中宋" panose="02010600040101010101" charset="-122"/>
                <a:ea typeface="华文中宋" panose="02010600040101010101" charset="-122"/>
              </a:rPr>
              <a:t>考试练习题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矩形 1"/>
          <p:cNvSpPr/>
          <p:nvPr/>
        </p:nvSpPr>
        <p:spPr>
          <a:xfrm>
            <a:off x="766763" y="981075"/>
            <a:ext cx="10514012" cy="2862263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eaLnBrk="0" fontAlgn="t" hangingPunct="0">
              <a:lnSpc>
                <a:spcPct val="150000"/>
              </a:lnSpc>
            </a:pP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提出“寓教于乐”原则的古罗马诗人是（ ）</a:t>
            </a:r>
          </a:p>
          <a:p>
            <a:pPr eaLnBrk="0" hangingPunct="0">
              <a:lnSpc>
                <a:spcPct val="150000"/>
              </a:lnSpc>
            </a:pPr>
            <a:r>
              <a:rPr lang="en-US" altLang="zh-CN" sz="24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A:</a:t>
            </a:r>
            <a:r>
              <a:rPr lang="zh-CN" altLang="en-US" sz="24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贺拉斯</a:t>
            </a:r>
          </a:p>
          <a:p>
            <a:pPr eaLnBrk="0" hangingPunct="0">
              <a:lnSpc>
                <a:spcPct val="150000"/>
              </a:lnSpc>
            </a:pPr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</a:rPr>
              <a:t>B: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维吉尔</a:t>
            </a:r>
          </a:p>
          <a:p>
            <a:pPr eaLnBrk="0" hangingPunct="0">
              <a:lnSpc>
                <a:spcPct val="150000"/>
              </a:lnSpc>
            </a:pPr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</a:rPr>
              <a:t>C: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泰伦斯</a:t>
            </a:r>
          </a:p>
          <a:p>
            <a:pPr eaLnBrk="0" hangingPunct="0">
              <a:lnSpc>
                <a:spcPct val="150000"/>
              </a:lnSpc>
            </a:pPr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</a:rPr>
              <a:t>D: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西塞罗</a:t>
            </a:r>
          </a:p>
        </p:txBody>
      </p:sp>
      <p:sp>
        <p:nvSpPr>
          <p:cNvPr id="39938" name="文本框 2"/>
          <p:cNvSpPr txBox="1"/>
          <p:nvPr/>
        </p:nvSpPr>
        <p:spPr>
          <a:xfrm>
            <a:off x="447675" y="315913"/>
            <a:ext cx="1711325" cy="4603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en-US" sz="2400" b="1">
                <a:solidFill>
                  <a:srgbClr val="0070C0"/>
                </a:solidFill>
                <a:latin typeface="华文中宋" panose="02010600040101010101" charset="-122"/>
                <a:ea typeface="华文中宋" panose="02010600040101010101" charset="-122"/>
              </a:rPr>
              <a:t>考试练习题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矩形 1"/>
          <p:cNvSpPr/>
          <p:nvPr/>
        </p:nvSpPr>
        <p:spPr>
          <a:xfrm>
            <a:off x="766763" y="981075"/>
            <a:ext cx="10514012" cy="286131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eaLnBrk="0" fontAlgn="t" hangingPunct="0">
              <a:lnSpc>
                <a:spcPct val="150000"/>
              </a:lnSpc>
            </a:pP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古罗马阿普列尤斯的小说是（ ）</a:t>
            </a:r>
          </a:p>
          <a:p>
            <a:pPr eaLnBrk="0" fontAlgn="t" hangingPunct="0">
              <a:lnSpc>
                <a:spcPct val="150000"/>
              </a:lnSpc>
            </a:pP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A:《约伯记》</a:t>
            </a:r>
          </a:p>
          <a:p>
            <a:pPr eaLnBrk="0" fontAlgn="t" hangingPunct="0">
              <a:lnSpc>
                <a:spcPct val="150000"/>
              </a:lnSpc>
            </a:pP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B:《婆母》</a:t>
            </a:r>
          </a:p>
          <a:p>
            <a:pPr eaLnBrk="0" fontAlgn="t" hangingPunct="0">
              <a:lnSpc>
                <a:spcPct val="150000"/>
              </a:lnSpc>
            </a:pP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C:《金驴记》</a:t>
            </a:r>
          </a:p>
          <a:p>
            <a:pPr eaLnBrk="0" fontAlgn="t" hangingPunct="0">
              <a:lnSpc>
                <a:spcPct val="150000"/>
              </a:lnSpc>
            </a:pP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D:《两兄弟》</a:t>
            </a:r>
          </a:p>
        </p:txBody>
      </p:sp>
      <p:sp>
        <p:nvSpPr>
          <p:cNvPr id="39938" name="文本框 2"/>
          <p:cNvSpPr txBox="1"/>
          <p:nvPr/>
        </p:nvSpPr>
        <p:spPr>
          <a:xfrm>
            <a:off x="447675" y="315913"/>
            <a:ext cx="1711325" cy="4603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en-US" sz="2400" b="1">
                <a:solidFill>
                  <a:srgbClr val="0070C0"/>
                </a:solidFill>
                <a:latin typeface="华文中宋" panose="02010600040101010101" charset="-122"/>
                <a:ea typeface="华文中宋" panose="02010600040101010101" charset="-122"/>
              </a:rPr>
              <a:t>考试练习题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矩形 1"/>
          <p:cNvSpPr/>
          <p:nvPr/>
        </p:nvSpPr>
        <p:spPr>
          <a:xfrm>
            <a:off x="766763" y="981075"/>
            <a:ext cx="10514012" cy="286131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eaLnBrk="0" fontAlgn="t" hangingPunct="0">
              <a:lnSpc>
                <a:spcPct val="150000"/>
              </a:lnSpc>
            </a:pP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古罗马阿普列尤斯的小说是（ ）</a:t>
            </a:r>
          </a:p>
          <a:p>
            <a:pPr eaLnBrk="0" fontAlgn="t" hangingPunct="0">
              <a:lnSpc>
                <a:spcPct val="150000"/>
              </a:lnSpc>
            </a:pP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A:《约伯记》</a:t>
            </a:r>
          </a:p>
          <a:p>
            <a:pPr eaLnBrk="0" fontAlgn="t" hangingPunct="0">
              <a:lnSpc>
                <a:spcPct val="150000"/>
              </a:lnSpc>
            </a:pP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B:《婆母》</a:t>
            </a:r>
          </a:p>
          <a:p>
            <a:pPr eaLnBrk="0" fontAlgn="t" hangingPunct="0">
              <a:lnSpc>
                <a:spcPct val="150000"/>
              </a:lnSpc>
            </a:pPr>
            <a:r>
              <a:rPr lang="zh-CN" altLang="en-US" sz="24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C:《金驴记》</a:t>
            </a:r>
          </a:p>
          <a:p>
            <a:pPr eaLnBrk="0" fontAlgn="t" hangingPunct="0">
              <a:lnSpc>
                <a:spcPct val="150000"/>
              </a:lnSpc>
            </a:pP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D:《两兄弟》</a:t>
            </a:r>
          </a:p>
        </p:txBody>
      </p:sp>
      <p:sp>
        <p:nvSpPr>
          <p:cNvPr id="39938" name="文本框 2"/>
          <p:cNvSpPr txBox="1"/>
          <p:nvPr/>
        </p:nvSpPr>
        <p:spPr>
          <a:xfrm>
            <a:off x="447675" y="315913"/>
            <a:ext cx="1711325" cy="4603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en-US" sz="2400" b="1">
                <a:solidFill>
                  <a:srgbClr val="0070C0"/>
                </a:solidFill>
                <a:latin typeface="华文中宋" panose="02010600040101010101" charset="-122"/>
                <a:ea typeface="华文中宋" panose="02010600040101010101" charset="-122"/>
              </a:rPr>
              <a:t>考试练习题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矩形 1"/>
          <p:cNvSpPr/>
          <p:nvPr/>
        </p:nvSpPr>
        <p:spPr>
          <a:xfrm>
            <a:off x="766763" y="981075"/>
            <a:ext cx="10514012" cy="279082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eaLnBrk="0" fontAlgn="t" hangingPunct="0">
              <a:lnSpc>
                <a:spcPct val="150000"/>
              </a:lnSpc>
            </a:pP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古希腊最著名的女诗人是（ ）</a:t>
            </a:r>
            <a:b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</a:rPr>
              <a:t>A: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萨福</a:t>
            </a:r>
          </a:p>
          <a:p>
            <a:pPr eaLnBrk="0" hangingPunct="0">
              <a:lnSpc>
                <a:spcPct val="150000"/>
              </a:lnSpc>
            </a:pPr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</a:rPr>
              <a:t>B: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赫西俄德</a:t>
            </a:r>
          </a:p>
          <a:p>
            <a:pPr eaLnBrk="0" hangingPunct="0">
              <a:lnSpc>
                <a:spcPct val="150000"/>
              </a:lnSpc>
            </a:pPr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</a:rPr>
              <a:t>C: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品达</a:t>
            </a:r>
          </a:p>
          <a:p>
            <a:pPr eaLnBrk="0" hangingPunct="0">
              <a:lnSpc>
                <a:spcPct val="150000"/>
              </a:lnSpc>
            </a:pPr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</a:rPr>
              <a:t>D: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阿那克瑞翁</a:t>
            </a:r>
          </a:p>
        </p:txBody>
      </p:sp>
      <p:sp>
        <p:nvSpPr>
          <p:cNvPr id="40962" name="文本框 2"/>
          <p:cNvSpPr txBox="1"/>
          <p:nvPr/>
        </p:nvSpPr>
        <p:spPr>
          <a:xfrm>
            <a:off x="447675" y="315913"/>
            <a:ext cx="1711325" cy="4603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en-US" sz="2400" b="1">
                <a:solidFill>
                  <a:srgbClr val="0070C0"/>
                </a:solidFill>
                <a:latin typeface="华文中宋" panose="02010600040101010101" charset="-122"/>
                <a:ea typeface="华文中宋" panose="02010600040101010101" charset="-122"/>
              </a:rPr>
              <a:t>考试练习题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矩形 1"/>
          <p:cNvSpPr/>
          <p:nvPr/>
        </p:nvSpPr>
        <p:spPr>
          <a:xfrm>
            <a:off x="766763" y="981075"/>
            <a:ext cx="10514012" cy="2862263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eaLnBrk="0" fontAlgn="t" hangingPunct="0">
              <a:lnSpc>
                <a:spcPct val="150000"/>
              </a:lnSpc>
            </a:pP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古希腊最著名的女诗人是（ ）</a:t>
            </a:r>
            <a:b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24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A:</a:t>
            </a:r>
            <a:r>
              <a:rPr lang="zh-CN" altLang="en-US" sz="24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萨福</a:t>
            </a:r>
          </a:p>
          <a:p>
            <a:pPr eaLnBrk="0" hangingPunct="0">
              <a:lnSpc>
                <a:spcPct val="150000"/>
              </a:lnSpc>
            </a:pPr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</a:rPr>
              <a:t>B: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赫西俄德</a:t>
            </a:r>
          </a:p>
          <a:p>
            <a:pPr eaLnBrk="0" hangingPunct="0">
              <a:lnSpc>
                <a:spcPct val="150000"/>
              </a:lnSpc>
            </a:pPr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</a:rPr>
              <a:t>C: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品达</a:t>
            </a:r>
          </a:p>
          <a:p>
            <a:pPr eaLnBrk="0" hangingPunct="0">
              <a:lnSpc>
                <a:spcPct val="150000"/>
              </a:lnSpc>
            </a:pPr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</a:rPr>
              <a:t>D: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阿那克瑞翁</a:t>
            </a:r>
          </a:p>
        </p:txBody>
      </p:sp>
      <p:sp>
        <p:nvSpPr>
          <p:cNvPr id="41986" name="文本框 2"/>
          <p:cNvSpPr txBox="1"/>
          <p:nvPr/>
        </p:nvSpPr>
        <p:spPr>
          <a:xfrm>
            <a:off x="447675" y="315913"/>
            <a:ext cx="1711325" cy="4603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en-US" sz="2400" b="1">
                <a:solidFill>
                  <a:srgbClr val="0070C0"/>
                </a:solidFill>
                <a:latin typeface="华文中宋" panose="02010600040101010101" charset="-122"/>
                <a:ea typeface="华文中宋" panose="02010600040101010101" charset="-122"/>
              </a:rPr>
              <a:t>考试练习题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矩形 1"/>
          <p:cNvSpPr/>
          <p:nvPr/>
        </p:nvSpPr>
        <p:spPr>
          <a:xfrm>
            <a:off x="447675" y="1162050"/>
            <a:ext cx="8785225" cy="28606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fontAlgn="t">
              <a:lnSpc>
                <a:spcPct val="150000"/>
              </a:lnSpc>
              <a:buFont typeface="Arial" panose="020B0604020202020204" pitchFamily="34" charset="0"/>
            </a:pP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早期基督教文学的最高成就是（ ）</a:t>
            </a:r>
          </a:p>
          <a:p>
            <a:pPr fontAlgn="t">
              <a:lnSpc>
                <a:spcPct val="150000"/>
              </a:lnSpc>
              <a:buFont typeface="Arial" panose="020B0604020202020204" pitchFamily="34" charset="0"/>
            </a:pP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A:《旧约全书》</a:t>
            </a:r>
          </a:p>
          <a:p>
            <a:pPr fontAlgn="t">
              <a:lnSpc>
                <a:spcPct val="150000"/>
              </a:lnSpc>
              <a:buFont typeface="Arial" panose="020B0604020202020204" pitchFamily="34" charset="0"/>
            </a:pP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B:《新约全书》</a:t>
            </a:r>
          </a:p>
          <a:p>
            <a:pPr fontAlgn="t">
              <a:lnSpc>
                <a:spcPct val="150000"/>
              </a:lnSpc>
              <a:buFont typeface="Arial" panose="020B0604020202020204" pitchFamily="34" charset="0"/>
            </a:pP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C:《圣经》</a:t>
            </a:r>
          </a:p>
          <a:p>
            <a:pPr fontAlgn="t">
              <a:lnSpc>
                <a:spcPct val="150000"/>
              </a:lnSpc>
              <a:buFont typeface="Arial" panose="020B0604020202020204" pitchFamily="34" charset="0"/>
            </a:pP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D:《神谱》</a:t>
            </a:r>
          </a:p>
        </p:txBody>
      </p:sp>
      <p:sp>
        <p:nvSpPr>
          <p:cNvPr id="43010" name="文本框 2"/>
          <p:cNvSpPr txBox="1"/>
          <p:nvPr/>
        </p:nvSpPr>
        <p:spPr>
          <a:xfrm>
            <a:off x="447675" y="315913"/>
            <a:ext cx="1711325" cy="4603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en-US" sz="2400" b="1">
                <a:solidFill>
                  <a:srgbClr val="0070C0"/>
                </a:solidFill>
                <a:latin typeface="华文中宋" panose="02010600040101010101" charset="-122"/>
                <a:ea typeface="华文中宋" panose="02010600040101010101" charset="-122"/>
              </a:rPr>
              <a:t>考试练习题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矩形 1"/>
          <p:cNvSpPr/>
          <p:nvPr/>
        </p:nvSpPr>
        <p:spPr>
          <a:xfrm>
            <a:off x="447675" y="1127125"/>
            <a:ext cx="8785225" cy="28606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fontAlgn="t">
              <a:lnSpc>
                <a:spcPct val="150000"/>
              </a:lnSpc>
              <a:buFont typeface="Arial" panose="020B0604020202020204" pitchFamily="34" charset="0"/>
            </a:pP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早期基督教文学的最高成就是（ ）</a:t>
            </a:r>
          </a:p>
          <a:p>
            <a:pPr fontAlgn="t">
              <a:lnSpc>
                <a:spcPct val="150000"/>
              </a:lnSpc>
              <a:buFont typeface="Arial" panose="020B0604020202020204" pitchFamily="34" charset="0"/>
            </a:pP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A:《旧约全书》</a:t>
            </a:r>
          </a:p>
          <a:p>
            <a:pPr fontAlgn="t">
              <a:lnSpc>
                <a:spcPct val="150000"/>
              </a:lnSpc>
              <a:buFont typeface="Arial" panose="020B0604020202020204" pitchFamily="34" charset="0"/>
            </a:pPr>
            <a:r>
              <a:rPr lang="zh-CN" altLang="en-US" sz="24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B:《新约全书》</a:t>
            </a:r>
          </a:p>
          <a:p>
            <a:pPr fontAlgn="t">
              <a:lnSpc>
                <a:spcPct val="150000"/>
              </a:lnSpc>
              <a:buFont typeface="Arial" panose="020B0604020202020204" pitchFamily="34" charset="0"/>
            </a:pP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C:《圣经》</a:t>
            </a:r>
          </a:p>
          <a:p>
            <a:pPr fontAlgn="t">
              <a:lnSpc>
                <a:spcPct val="150000"/>
              </a:lnSpc>
              <a:buFont typeface="Arial" panose="020B0604020202020204" pitchFamily="34" charset="0"/>
            </a:pP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D:《神谱》</a:t>
            </a:r>
          </a:p>
        </p:txBody>
      </p:sp>
      <p:sp>
        <p:nvSpPr>
          <p:cNvPr id="44034" name="文本框 2"/>
          <p:cNvSpPr txBox="1"/>
          <p:nvPr/>
        </p:nvSpPr>
        <p:spPr>
          <a:xfrm>
            <a:off x="447675" y="315913"/>
            <a:ext cx="1711325" cy="4603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en-US" sz="2400" b="1">
                <a:solidFill>
                  <a:srgbClr val="0070C0"/>
                </a:solidFill>
                <a:latin typeface="华文中宋" panose="02010600040101010101" charset="-122"/>
                <a:ea typeface="华文中宋" panose="02010600040101010101" charset="-122"/>
              </a:rPr>
              <a:t>考试练习题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矩形 1"/>
          <p:cNvSpPr/>
          <p:nvPr/>
        </p:nvSpPr>
        <p:spPr>
          <a:xfrm>
            <a:off x="447675" y="1127125"/>
            <a:ext cx="8785225" cy="341503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fontAlgn="t">
              <a:lnSpc>
                <a:spcPct val="150000"/>
              </a:lnSpc>
              <a:buFont typeface="Arial" panose="020B0604020202020204" pitchFamily="34" charset="0"/>
            </a:pP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维吉尔的主要作品有（ ）</a:t>
            </a:r>
          </a:p>
          <a:p>
            <a:pPr fontAlgn="t">
              <a:lnSpc>
                <a:spcPct val="150000"/>
              </a:lnSpc>
              <a:buFont typeface="Arial" panose="020B0604020202020204" pitchFamily="34" charset="0"/>
            </a:pP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A:《变形记》</a:t>
            </a:r>
          </a:p>
          <a:p>
            <a:pPr fontAlgn="t">
              <a:lnSpc>
                <a:spcPct val="150000"/>
              </a:lnSpc>
              <a:buFont typeface="Arial" panose="020B0604020202020204" pitchFamily="34" charset="0"/>
            </a:pP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B:《牧歌》</a:t>
            </a:r>
          </a:p>
          <a:p>
            <a:pPr fontAlgn="t">
              <a:lnSpc>
                <a:spcPct val="150000"/>
              </a:lnSpc>
              <a:buFont typeface="Arial" panose="020B0604020202020204" pitchFamily="34" charset="0"/>
            </a:pP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C:《埃涅阿斯纪》</a:t>
            </a:r>
          </a:p>
          <a:p>
            <a:pPr fontAlgn="t">
              <a:lnSpc>
                <a:spcPct val="150000"/>
              </a:lnSpc>
              <a:buFont typeface="Arial" panose="020B0604020202020204" pitchFamily="34" charset="0"/>
            </a:pP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D:《农事诗》</a:t>
            </a:r>
          </a:p>
          <a:p>
            <a:pPr fontAlgn="t">
              <a:lnSpc>
                <a:spcPct val="150000"/>
              </a:lnSpc>
              <a:buFont typeface="Arial" panose="020B0604020202020204" pitchFamily="34" charset="0"/>
            </a:pP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E:《普罗米修斯》</a:t>
            </a:r>
          </a:p>
        </p:txBody>
      </p:sp>
      <p:sp>
        <p:nvSpPr>
          <p:cNvPr id="44034" name="文本框 2"/>
          <p:cNvSpPr txBox="1"/>
          <p:nvPr/>
        </p:nvSpPr>
        <p:spPr>
          <a:xfrm>
            <a:off x="447675" y="315913"/>
            <a:ext cx="1711325" cy="4603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en-US" sz="2400" b="1">
                <a:solidFill>
                  <a:srgbClr val="0070C0"/>
                </a:solidFill>
                <a:latin typeface="华文中宋" panose="02010600040101010101" charset="-122"/>
                <a:ea typeface="华文中宋" panose="02010600040101010101" charset="-122"/>
              </a:rPr>
              <a:t>考试练习题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17" name="表格 9216"/>
          <p:cNvGraphicFramePr/>
          <p:nvPr>
            <p:custDataLst>
              <p:tags r:id="rId1"/>
            </p:custDataLst>
          </p:nvPr>
        </p:nvGraphicFramePr>
        <p:xfrm>
          <a:off x="1160463" y="1558925"/>
          <a:ext cx="8281988" cy="4392296"/>
        </p:xfrm>
        <a:graphic>
          <a:graphicData uri="http://schemas.openxmlformats.org/drawingml/2006/table">
            <a:tbl>
              <a:tblPr/>
              <a:tblGrid>
                <a:gridCol w="2955925"/>
                <a:gridCol w="2982913"/>
                <a:gridCol w="2343150"/>
              </a:tblGrid>
              <a:tr h="731838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marL="84455" lvl="0" indent="0" algn="ctr" eaLnBrk="1" hangingPunct="1">
                        <a:spcBef>
                          <a:spcPts val="250"/>
                        </a:spcBef>
                        <a:buNone/>
                      </a:pPr>
                      <a:r>
                        <a:rPr lang="zh-CN" altLang="x-none" sz="2800" b="1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题型</a:t>
                      </a:r>
                    </a:p>
                  </a:txBody>
                  <a:tcPr marL="0" marR="0" marT="0" marB="0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marL="84455" lvl="0" indent="0" algn="ctr" eaLnBrk="1" hangingPunct="1">
                        <a:spcBef>
                          <a:spcPts val="250"/>
                        </a:spcBef>
                        <a:buNone/>
                      </a:pPr>
                      <a:r>
                        <a:rPr lang="zh-CN" altLang="x-none" sz="2800" b="1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题量</a:t>
                      </a:r>
                    </a:p>
                  </a:txBody>
                  <a:tcPr marL="0" marR="0" marT="0" marB="0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marL="85725" lvl="0" indent="0" algn="ctr" eaLnBrk="1" hangingPunct="1">
                        <a:spcBef>
                          <a:spcPts val="250"/>
                        </a:spcBef>
                        <a:buNone/>
                      </a:pPr>
                      <a:r>
                        <a:rPr lang="zh-CN" altLang="x-none" sz="2800" b="1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分值</a:t>
                      </a:r>
                    </a:p>
                  </a:txBody>
                  <a:tcPr marL="0" marR="0" marT="0" marB="0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90000"/>
                      </a:schemeClr>
                    </a:solidFill>
                  </a:tcPr>
                </a:tc>
              </a:tr>
              <a:tr h="731520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marL="84455" lvl="0" indent="179070" eaLnBrk="1" hangingPunct="1">
                        <a:spcBef>
                          <a:spcPts val="150"/>
                        </a:spcBef>
                        <a:buNone/>
                      </a:pPr>
                      <a:r>
                        <a:rPr lang="zh-CN" altLang="en-US" sz="2800" b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单选</a:t>
                      </a:r>
                    </a:p>
                  </a:txBody>
                  <a:tcPr marL="0" marR="0" marT="0" marB="0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marL="84455" lvl="0" indent="0" algn="ctr" eaLnBrk="1" hangingPunct="1">
                        <a:spcBef>
                          <a:spcPts val="150"/>
                        </a:spcBef>
                        <a:buNone/>
                      </a:pPr>
                      <a:r>
                        <a:rPr lang="zh-CN" altLang="x-none" sz="2800" b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r>
                        <a:rPr lang="en-US" altLang="zh-CN" sz="2800" b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'</a:t>
                      </a:r>
                      <a:r>
                        <a:rPr lang="zh-CN" altLang="x-none" sz="2800" b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×26</a:t>
                      </a:r>
                    </a:p>
                  </a:txBody>
                  <a:tcPr marL="0" marR="0" marT="0" marB="0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marL="85725" lvl="0" indent="0" algn="ctr" eaLnBrk="1" hangingPunct="1">
                        <a:spcBef>
                          <a:spcPts val="200"/>
                        </a:spcBef>
                        <a:buNone/>
                      </a:pPr>
                      <a:r>
                        <a:rPr lang="zh-CN" altLang="x-none" sz="2800" b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26分</a:t>
                      </a:r>
                    </a:p>
                  </a:txBody>
                  <a:tcPr marL="0" marR="0" marT="0" marB="0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90000"/>
                      </a:schemeClr>
                    </a:solidFill>
                  </a:tcPr>
                </a:tc>
              </a:tr>
              <a:tr h="731838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marL="84455" lvl="0" indent="179070" eaLnBrk="1" hangingPunct="1">
                        <a:spcBef>
                          <a:spcPts val="250"/>
                        </a:spcBef>
                        <a:buNone/>
                      </a:pPr>
                      <a:r>
                        <a:rPr lang="zh-CN" altLang="en-US" sz="2800" b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多选</a:t>
                      </a:r>
                    </a:p>
                  </a:txBody>
                  <a:tcPr marL="0" marR="0" marT="0" marB="0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marL="84455" lvl="0" indent="0" algn="ctr" eaLnBrk="1" hangingPunct="1">
                        <a:spcBef>
                          <a:spcPts val="250"/>
                        </a:spcBef>
                        <a:buNone/>
                      </a:pPr>
                      <a:r>
                        <a:rPr lang="zh-CN" altLang="x-none" sz="2800" b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r>
                        <a:rPr lang="en-US" altLang="zh-CN" sz="2800" b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'</a:t>
                      </a:r>
                      <a:r>
                        <a:rPr lang="zh-CN" altLang="x-none" sz="2800" b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×6</a:t>
                      </a:r>
                    </a:p>
                  </a:txBody>
                  <a:tcPr marL="0" marR="0" marT="0" marB="0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marL="85725" lvl="0" indent="0" algn="ctr" eaLnBrk="1" hangingPunct="1">
                        <a:spcBef>
                          <a:spcPts val="300"/>
                        </a:spcBef>
                        <a:buNone/>
                      </a:pPr>
                      <a:r>
                        <a:rPr lang="zh-CN" altLang="x-none" sz="2800" b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12分</a:t>
                      </a:r>
                    </a:p>
                  </a:txBody>
                  <a:tcPr marL="0" marR="0" marT="0" marB="0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90000"/>
                      </a:schemeClr>
                    </a:solidFill>
                  </a:tcPr>
                </a:tc>
              </a:tr>
              <a:tr h="733425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marL="84455" lvl="0" indent="179070" eaLnBrk="1" hangingPunct="1">
                        <a:spcBef>
                          <a:spcPts val="250"/>
                        </a:spcBef>
                        <a:buNone/>
                      </a:pPr>
                      <a:r>
                        <a:rPr lang="zh-CN" altLang="en-US" sz="2800" b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名词解释</a:t>
                      </a:r>
                    </a:p>
                  </a:txBody>
                  <a:tcPr marL="0" marR="0" marT="0" marB="0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marL="84455" lvl="0" indent="0" algn="ctr" eaLnBrk="1" hangingPunct="1">
                        <a:spcBef>
                          <a:spcPts val="250"/>
                        </a:spcBef>
                        <a:buNone/>
                      </a:pPr>
                      <a:r>
                        <a:rPr lang="zh-CN" altLang="x-none" sz="2800" b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  <a:r>
                        <a:rPr lang="en-US" altLang="zh-CN" sz="2800" b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'</a:t>
                      </a:r>
                      <a:r>
                        <a:rPr lang="zh-CN" altLang="x-none" sz="2800" b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×5</a:t>
                      </a:r>
                    </a:p>
                  </a:txBody>
                  <a:tcPr marL="0" marR="0" marT="0" marB="0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marL="85725" lvl="0" indent="0" algn="ctr" eaLnBrk="1" hangingPunct="1">
                        <a:spcBef>
                          <a:spcPts val="300"/>
                        </a:spcBef>
                        <a:buNone/>
                      </a:pPr>
                      <a:r>
                        <a:rPr lang="zh-CN" altLang="x-none" sz="2800" b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20分</a:t>
                      </a:r>
                    </a:p>
                  </a:txBody>
                  <a:tcPr marL="0" marR="0" marT="0" marB="0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90000"/>
                      </a:schemeClr>
                    </a:solidFill>
                  </a:tcPr>
                </a:tc>
              </a:tr>
              <a:tr h="731837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marL="84455" lvl="0" indent="179070" eaLnBrk="1" hangingPunct="1">
                        <a:spcBef>
                          <a:spcPts val="250"/>
                        </a:spcBef>
                        <a:buNone/>
                      </a:pPr>
                      <a:r>
                        <a:rPr lang="zh-CN" altLang="en-US" sz="2800" b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简答</a:t>
                      </a:r>
                    </a:p>
                  </a:txBody>
                  <a:tcPr marL="0" marR="0" marT="0" marB="0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marL="84455" lvl="0" indent="0" algn="ctr" eaLnBrk="1" hangingPunct="1">
                        <a:spcBef>
                          <a:spcPts val="250"/>
                        </a:spcBef>
                        <a:buNone/>
                      </a:pPr>
                      <a:r>
                        <a:rPr lang="zh-CN" altLang="x-none" sz="2800" b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</a:t>
                      </a:r>
                      <a:r>
                        <a:rPr lang="en-US" altLang="zh-CN" sz="2800" b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'</a:t>
                      </a:r>
                      <a:r>
                        <a:rPr lang="zh-CN" altLang="x-none" sz="2800" b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×3</a:t>
                      </a:r>
                    </a:p>
                  </a:txBody>
                  <a:tcPr marL="0" marR="0" marT="0" marB="0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marL="85725" lvl="0" indent="0" algn="ctr" eaLnBrk="1" hangingPunct="1">
                        <a:spcBef>
                          <a:spcPts val="300"/>
                        </a:spcBef>
                        <a:buNone/>
                      </a:pPr>
                      <a:r>
                        <a:rPr lang="zh-CN" altLang="x-none" sz="2800" b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18分</a:t>
                      </a:r>
                    </a:p>
                  </a:txBody>
                  <a:tcPr marL="0" marR="0" marT="0" marB="0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90000"/>
                      </a:schemeClr>
                    </a:solidFill>
                  </a:tcPr>
                </a:tc>
              </a:tr>
              <a:tr h="731838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marL="84455" lvl="0" indent="179070" eaLnBrk="1" hangingPunct="1">
                        <a:spcBef>
                          <a:spcPts val="250"/>
                        </a:spcBef>
                        <a:buNone/>
                      </a:pPr>
                      <a:r>
                        <a:rPr lang="zh-CN" altLang="en-US" sz="2800" b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论述</a:t>
                      </a:r>
                    </a:p>
                  </a:txBody>
                  <a:tcPr marL="0" marR="0" marT="0" marB="0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marL="84455" lvl="0" indent="0" algn="ctr" eaLnBrk="1" hangingPunct="1">
                        <a:spcBef>
                          <a:spcPts val="250"/>
                        </a:spcBef>
                        <a:buNone/>
                      </a:pPr>
                      <a:r>
                        <a:rPr lang="zh-CN" altLang="x-none" sz="2800" b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12</a:t>
                      </a:r>
                      <a:r>
                        <a:rPr lang="en-US" altLang="zh-CN" sz="2800" b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'</a:t>
                      </a:r>
                      <a:r>
                        <a:rPr lang="zh-CN" altLang="x-none" sz="2800" b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×2</a:t>
                      </a:r>
                    </a:p>
                  </a:txBody>
                  <a:tcPr marL="0" marR="0" marT="0" marB="0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marL="85725" lvl="0" indent="0" algn="ctr" eaLnBrk="1" hangingPunct="1">
                        <a:spcBef>
                          <a:spcPts val="300"/>
                        </a:spcBef>
                        <a:buNone/>
                      </a:pPr>
                      <a:r>
                        <a:rPr lang="zh-CN" altLang="x-none" sz="2800" b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24分</a:t>
                      </a:r>
                    </a:p>
                  </a:txBody>
                  <a:tcPr marL="0" marR="0" marT="0" marB="0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9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1295" name="文本框 2"/>
          <p:cNvSpPr txBox="1"/>
          <p:nvPr/>
        </p:nvSpPr>
        <p:spPr>
          <a:xfrm>
            <a:off x="1055688" y="865188"/>
            <a:ext cx="2447925" cy="58356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buFont typeface="Arial" panose="020B0604020202020204" pitchFamily="34" charset="0"/>
            </a:pPr>
            <a:r>
              <a:rPr lang="zh-CN" altLang="en-US" sz="3200" b="1">
                <a:latin typeface="微软雅黑" panose="020B0503020204020204" pitchFamily="34" charset="-122"/>
                <a:ea typeface="微软雅黑" panose="020B0503020204020204" pitchFamily="34" charset="-122"/>
              </a:rPr>
              <a:t>考试题型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矩形 1"/>
          <p:cNvSpPr/>
          <p:nvPr/>
        </p:nvSpPr>
        <p:spPr>
          <a:xfrm>
            <a:off x="447675" y="1127125"/>
            <a:ext cx="8785225" cy="341503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fontAlgn="t">
              <a:lnSpc>
                <a:spcPct val="150000"/>
              </a:lnSpc>
              <a:buFont typeface="Arial" panose="020B0604020202020204" pitchFamily="34" charset="0"/>
            </a:pP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维吉尔的主要作品有（ ）</a:t>
            </a:r>
          </a:p>
          <a:p>
            <a:pPr fontAlgn="t">
              <a:lnSpc>
                <a:spcPct val="150000"/>
              </a:lnSpc>
              <a:buFont typeface="Arial" panose="020B0604020202020204" pitchFamily="34" charset="0"/>
            </a:pP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A:《变形记》</a:t>
            </a:r>
          </a:p>
          <a:p>
            <a:pPr fontAlgn="t">
              <a:lnSpc>
                <a:spcPct val="150000"/>
              </a:lnSpc>
              <a:buFont typeface="Arial" panose="020B0604020202020204" pitchFamily="34" charset="0"/>
            </a:pPr>
            <a:r>
              <a:rPr lang="zh-CN" altLang="en-US" sz="24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B:《牧歌》</a:t>
            </a:r>
          </a:p>
          <a:p>
            <a:pPr fontAlgn="t">
              <a:lnSpc>
                <a:spcPct val="150000"/>
              </a:lnSpc>
              <a:buFont typeface="Arial" panose="020B0604020202020204" pitchFamily="34" charset="0"/>
            </a:pPr>
            <a:r>
              <a:rPr lang="zh-CN" altLang="en-US" sz="24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C:《埃涅阿斯纪》</a:t>
            </a:r>
          </a:p>
          <a:p>
            <a:pPr fontAlgn="t">
              <a:lnSpc>
                <a:spcPct val="150000"/>
              </a:lnSpc>
              <a:buFont typeface="Arial" panose="020B0604020202020204" pitchFamily="34" charset="0"/>
            </a:pPr>
            <a:r>
              <a:rPr lang="zh-CN" altLang="en-US" sz="24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D:《农事诗》</a:t>
            </a:r>
          </a:p>
          <a:p>
            <a:pPr fontAlgn="t">
              <a:lnSpc>
                <a:spcPct val="150000"/>
              </a:lnSpc>
              <a:buFont typeface="Arial" panose="020B0604020202020204" pitchFamily="34" charset="0"/>
            </a:pP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E:《普罗米修斯》</a:t>
            </a:r>
          </a:p>
        </p:txBody>
      </p:sp>
      <p:sp>
        <p:nvSpPr>
          <p:cNvPr id="44034" name="文本框 2"/>
          <p:cNvSpPr txBox="1"/>
          <p:nvPr/>
        </p:nvSpPr>
        <p:spPr>
          <a:xfrm>
            <a:off x="447675" y="315913"/>
            <a:ext cx="1711325" cy="4603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en-US" sz="2400" b="1">
                <a:solidFill>
                  <a:srgbClr val="0070C0"/>
                </a:solidFill>
                <a:latin typeface="华文中宋" panose="02010600040101010101" charset="-122"/>
                <a:ea typeface="华文中宋" panose="02010600040101010101" charset="-122"/>
              </a:rPr>
              <a:t>考试练习题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文本框 2"/>
          <p:cNvSpPr txBox="1"/>
          <p:nvPr/>
        </p:nvSpPr>
        <p:spPr>
          <a:xfrm>
            <a:off x="736600" y="431800"/>
            <a:ext cx="3124200" cy="461963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eaLnBrk="0" hangingPunct="0"/>
            <a:r>
              <a:rPr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第一章  西方古代文学</a:t>
            </a:r>
          </a:p>
        </p:txBody>
      </p:sp>
      <p:graphicFrame>
        <p:nvGraphicFramePr>
          <p:cNvPr id="5" name="图表 4"/>
          <p:cNvGraphicFramePr/>
          <p:nvPr/>
        </p:nvGraphicFramePr>
        <p:xfrm>
          <a:off x="191343" y="431799"/>
          <a:ext cx="10585176" cy="5946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5059" name="矩形 3"/>
          <p:cNvSpPr/>
          <p:nvPr/>
        </p:nvSpPr>
        <p:spPr>
          <a:xfrm>
            <a:off x="0" y="61913"/>
            <a:ext cx="2416175" cy="369887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eaLnBrk="0" hangingPunct="0"/>
            <a:r>
              <a:rPr lang="en-US" altLang="zh-CN">
                <a:latin typeface="Helvetica Neue For Number"/>
                <a:ea typeface="宋体" panose="02010600030101010101" pitchFamily="2" charset="-122"/>
              </a:rPr>
              <a:t>1.2</a:t>
            </a:r>
            <a:r>
              <a:rPr lang="zh-CN" altLang="en-US">
                <a:latin typeface="Helvetica Neue For Number"/>
                <a:ea typeface="宋体" panose="02010600030101010101" pitchFamily="2" charset="-122"/>
              </a:rPr>
              <a:t>第二节 古希腊神话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内容占位符 2"/>
          <p:cNvSpPr>
            <a:spLocks noGrp="1"/>
          </p:cNvSpPr>
          <p:nvPr>
            <p:ph/>
          </p:nvPr>
        </p:nvSpPr>
        <p:spPr>
          <a:xfrm>
            <a:off x="854075" y="1125538"/>
            <a:ext cx="11707813" cy="5118100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/>
          <a:p>
            <a:pPr marL="0" indent="0" eaLnBrk="1" hangingPunct="1">
              <a:lnSpc>
                <a:spcPct val="200000"/>
              </a:lnSpc>
              <a:spcBef>
                <a:spcPct val="0"/>
              </a:spcBef>
              <a:buNone/>
            </a:pPr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</a:rPr>
              <a:t>一、 希腊神话的内容</a:t>
            </a:r>
            <a:r>
              <a:rPr lang="zh-CN" altLang="en-US" sz="20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［选择］</a:t>
            </a:r>
            <a:endParaRPr lang="zh-CN" altLang="en-US" sz="2400" b="1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eaLnBrk="1" hangingPunct="1">
              <a:lnSpc>
                <a:spcPct val="200000"/>
              </a:lnSpc>
              <a:spcBef>
                <a:spcPct val="0"/>
              </a:spcBef>
              <a:buFontTx/>
              <a:buAutoNum type="arabicPeriod"/>
            </a:pPr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</a:rPr>
              <a:t>神的故事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eaLnBrk="1" hangingPunct="1">
              <a:lnSpc>
                <a:spcPct val="200000"/>
              </a:lnSpc>
              <a:spcBef>
                <a:spcPct val="0"/>
              </a:spcBef>
              <a:buFont typeface="Wingdings" panose="05000000000000000000"/>
              <a:buChar char="Ø"/>
            </a:pPr>
            <a:r>
              <a:rPr lang="zh-CN" altLang="en-US" sz="2000">
                <a:latin typeface="楷体" panose="02010609060101010101" pitchFamily="49" charset="-122"/>
                <a:ea typeface="楷体" panose="02010609060101010101" pitchFamily="49" charset="-122"/>
              </a:rPr>
              <a:t>宙斯（众神之主）＋赫拉（天后）</a:t>
            </a:r>
            <a:endParaRPr lang="en-US" altLang="zh-CN" sz="200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indent="0" eaLnBrk="1" hangingPunct="1">
              <a:lnSpc>
                <a:spcPct val="200000"/>
              </a:lnSpc>
              <a:spcBef>
                <a:spcPct val="0"/>
              </a:spcBef>
              <a:buFont typeface="Wingdings" panose="05000000000000000000"/>
              <a:buChar char="Ø"/>
            </a:pPr>
            <a:r>
              <a:rPr lang="zh-CN" altLang="en-US" sz="2000">
                <a:latin typeface="楷体" panose="02010609060101010101" pitchFamily="49" charset="-122"/>
                <a:ea typeface="楷体" panose="02010609060101010101" pitchFamily="49" charset="-122"/>
              </a:rPr>
              <a:t>波塞冬（海神）＋</a:t>
            </a:r>
            <a:r>
              <a:rPr lang="zh-CN" altLang="en-US" sz="2000" b="1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阿波罗</a:t>
            </a:r>
            <a:r>
              <a:rPr lang="zh-CN" altLang="en-US" sz="2000">
                <a:latin typeface="楷体" panose="02010609060101010101" pitchFamily="49" charset="-122"/>
                <a:ea typeface="楷体" panose="02010609060101010101" pitchFamily="49" charset="-122"/>
              </a:rPr>
              <a:t>（太阳神）</a:t>
            </a:r>
            <a:endParaRPr lang="en-US" altLang="zh-CN" sz="2000" b="1">
              <a:solidFill>
                <a:srgbClr val="00B05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indent="0" eaLnBrk="1" hangingPunct="1">
              <a:lnSpc>
                <a:spcPct val="200000"/>
              </a:lnSpc>
              <a:spcBef>
                <a:spcPct val="0"/>
              </a:spcBef>
              <a:buFont typeface="Wingdings" panose="05000000000000000000"/>
              <a:buChar char="Ø"/>
            </a:pPr>
            <a:r>
              <a:rPr lang="zh-CN" altLang="en-US" sz="2000" b="1">
                <a:latin typeface="楷体" panose="02010609060101010101" pitchFamily="49" charset="-122"/>
                <a:ea typeface="楷体" panose="02010609060101010101" pitchFamily="49" charset="-122"/>
              </a:rPr>
              <a:t>该亚</a:t>
            </a:r>
            <a:r>
              <a:rPr lang="zh-CN" altLang="en-US" sz="2000">
                <a:latin typeface="楷体" panose="02010609060101010101" pitchFamily="49" charset="-122"/>
                <a:ea typeface="楷体" panose="02010609060101010101" pitchFamily="49" charset="-122"/>
              </a:rPr>
              <a:t>（地母）＋</a:t>
            </a:r>
            <a:r>
              <a:rPr lang="zh-CN" altLang="en-US" sz="2000" b="1">
                <a:latin typeface="楷体" panose="02010609060101010101" pitchFamily="49" charset="-122"/>
                <a:ea typeface="楷体" panose="02010609060101010101" pitchFamily="49" charset="-122"/>
              </a:rPr>
              <a:t>雅典娜</a:t>
            </a:r>
            <a:r>
              <a:rPr lang="zh-CN" altLang="en-US" sz="2000">
                <a:latin typeface="楷体" panose="02010609060101010101" pitchFamily="49" charset="-122"/>
                <a:ea typeface="楷体" panose="02010609060101010101" pitchFamily="49" charset="-122"/>
              </a:rPr>
              <a:t>（智慧）</a:t>
            </a:r>
            <a:r>
              <a:rPr lang="en-US" altLang="zh-CN" sz="2000">
                <a:latin typeface="楷体" panose="02010609060101010101" pitchFamily="49" charset="-122"/>
                <a:ea typeface="楷体" panose="02010609060101010101" pitchFamily="49" charset="-122"/>
              </a:rPr>
              <a:t>+</a:t>
            </a:r>
            <a:r>
              <a:rPr lang="zh-CN" altLang="en-US" sz="2000">
                <a:latin typeface="楷体" panose="02010609060101010101" pitchFamily="49" charset="-122"/>
                <a:ea typeface="楷体" panose="02010609060101010101" pitchFamily="49" charset="-122"/>
              </a:rPr>
              <a:t>爱神（</a:t>
            </a:r>
            <a:r>
              <a:rPr lang="zh-CN" altLang="en-US" sz="200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阿佛洛狄忒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200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indent="0" eaLnBrk="1" hangingPunct="1">
              <a:lnSpc>
                <a:spcPct val="200000"/>
              </a:lnSpc>
              <a:spcBef>
                <a:spcPct val="0"/>
              </a:spcBef>
              <a:buFont typeface="Wingdings" panose="05000000000000000000"/>
              <a:buChar char="Ø"/>
            </a:pPr>
            <a:r>
              <a:rPr lang="zh-CN" altLang="en-US" sz="2000" u="sng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伊阿宋</a:t>
            </a:r>
            <a:r>
              <a:rPr lang="zh-CN" altLang="en-US" sz="2000">
                <a:latin typeface="楷体" panose="02010609060101010101" pitchFamily="49" charset="-122"/>
                <a:ea typeface="楷体" panose="02010609060101010101" pitchFamily="49" charset="-122"/>
              </a:rPr>
              <a:t>［取金羊毛］</a:t>
            </a:r>
          </a:p>
          <a:p>
            <a:pPr marL="0" indent="0" eaLnBrk="1" hangingPunct="1">
              <a:lnSpc>
                <a:spcPct val="200000"/>
              </a:lnSpc>
              <a:spcBef>
                <a:spcPct val="0"/>
              </a:spcBef>
              <a:buNone/>
            </a:pPr>
            <a:endParaRPr lang="en-US" altLang="zh-CN" sz="18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082" name="矩形 4"/>
          <p:cNvSpPr/>
          <p:nvPr/>
        </p:nvSpPr>
        <p:spPr>
          <a:xfrm>
            <a:off x="7473950" y="520700"/>
            <a:ext cx="1614488" cy="3079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>
              <a:buFont typeface="Arial" panose="020B0604020202020204" pitchFamily="34" charset="0"/>
            </a:pPr>
            <a:r>
              <a:rPr lang="zh-CN" altLang="zh-CN" sz="1400" b="1">
                <a:latin typeface="楷体" panose="02010609060101010101" pitchFamily="49" charset="-122"/>
                <a:ea typeface="楷体" panose="02010609060101010101" pitchFamily="49" charset="-122"/>
              </a:rPr>
              <a:t>（西方）</a:t>
            </a:r>
            <a:r>
              <a:rPr lang="zh-CN" altLang="zh-CN" sz="1400" b="1">
                <a:latin typeface="黑体" panose="02010609060101010101" charset="-122"/>
                <a:ea typeface="黑体" panose="02010609060101010101" charset="-122"/>
              </a:rPr>
              <a:t>古代文学</a:t>
            </a:r>
          </a:p>
        </p:txBody>
      </p:sp>
      <p:sp>
        <p:nvSpPr>
          <p:cNvPr id="11" name="左大括号 10"/>
          <p:cNvSpPr/>
          <p:nvPr/>
        </p:nvSpPr>
        <p:spPr>
          <a:xfrm>
            <a:off x="9088438" y="307975"/>
            <a:ext cx="246063" cy="849313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6084" name="矩形 4"/>
          <p:cNvSpPr/>
          <p:nvPr/>
        </p:nvSpPr>
        <p:spPr>
          <a:xfrm>
            <a:off x="9334500" y="214313"/>
            <a:ext cx="1147763" cy="306387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buFont typeface="Arial" panose="020B0604020202020204" pitchFamily="34" charset="0"/>
            </a:pPr>
            <a:r>
              <a:rPr lang="zh-CN" altLang="zh-CN" sz="1400" b="1">
                <a:solidFill>
                  <a:srgbClr val="C00000"/>
                </a:solidFill>
                <a:latin typeface="黑体" panose="02010609060101010101" charset="-122"/>
                <a:ea typeface="黑体" panose="02010609060101010101" charset="-122"/>
              </a:rPr>
              <a:t>古希腊文学</a:t>
            </a:r>
          </a:p>
        </p:txBody>
      </p:sp>
      <p:sp>
        <p:nvSpPr>
          <p:cNvPr id="46085" name="矩形 4"/>
          <p:cNvSpPr/>
          <p:nvPr/>
        </p:nvSpPr>
        <p:spPr>
          <a:xfrm>
            <a:off x="9334500" y="579438"/>
            <a:ext cx="1147763" cy="306387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buFont typeface="Arial" panose="020B0604020202020204" pitchFamily="34" charset="0"/>
            </a:pPr>
            <a:r>
              <a:rPr lang="zh-CN" altLang="zh-CN" sz="1400" b="1">
                <a:latin typeface="黑体" panose="02010609060101010101" charset="-122"/>
                <a:ea typeface="黑体" panose="02010609060101010101" charset="-122"/>
              </a:rPr>
              <a:t>古罗马文学</a:t>
            </a:r>
          </a:p>
        </p:txBody>
      </p:sp>
      <p:sp>
        <p:nvSpPr>
          <p:cNvPr id="46086" name="矩形 4"/>
          <p:cNvSpPr/>
          <p:nvPr/>
        </p:nvSpPr>
        <p:spPr>
          <a:xfrm>
            <a:off x="9334500" y="947738"/>
            <a:ext cx="1543050" cy="306387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buFont typeface="Arial" panose="020B0604020202020204" pitchFamily="34" charset="0"/>
            </a:pPr>
            <a:r>
              <a:rPr lang="zh-CN" altLang="zh-CN" sz="1400" b="1">
                <a:latin typeface="黑体" panose="02010609060101010101" charset="-122"/>
                <a:ea typeface="黑体" panose="02010609060101010101" charset="-122"/>
              </a:rPr>
              <a:t>早期基督教文学</a:t>
            </a:r>
          </a:p>
        </p:txBody>
      </p:sp>
      <p:sp>
        <p:nvSpPr>
          <p:cNvPr id="16" name="左大括号 15"/>
          <p:cNvSpPr/>
          <p:nvPr/>
        </p:nvSpPr>
        <p:spPr>
          <a:xfrm>
            <a:off x="10412413" y="125413"/>
            <a:ext cx="244475" cy="484188"/>
          </a:xfrm>
          <a:prstGeom prst="leftBrace">
            <a:avLst>
              <a:gd name="adj1" fmla="val 8290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6088" name="矩形 4"/>
          <p:cNvSpPr/>
          <p:nvPr/>
        </p:nvSpPr>
        <p:spPr>
          <a:xfrm>
            <a:off x="10656888" y="33338"/>
            <a:ext cx="1101725" cy="274637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>
              <a:buFont typeface="Arial" panose="020B0604020202020204" pitchFamily="34" charset="0"/>
            </a:pPr>
            <a:r>
              <a:rPr lang="en-US" altLang="zh-CN" sz="1200" b="1" u="sng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1.</a:t>
            </a:r>
            <a:r>
              <a:rPr lang="zh-CN" altLang="zh-CN" sz="1200" b="1" u="sng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古希腊神话</a:t>
            </a:r>
          </a:p>
        </p:txBody>
      </p:sp>
      <p:sp>
        <p:nvSpPr>
          <p:cNvPr id="46089" name="矩形 4"/>
          <p:cNvSpPr/>
          <p:nvPr/>
        </p:nvSpPr>
        <p:spPr>
          <a:xfrm>
            <a:off x="10656888" y="246063"/>
            <a:ext cx="949325" cy="274637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>
              <a:buFont typeface="Arial" panose="020B0604020202020204" pitchFamily="34" charset="0"/>
            </a:pPr>
            <a:r>
              <a:rPr lang="en-US" altLang="zh-CN" sz="1200" b="1" u="sng">
                <a:latin typeface="楷体" panose="02010609060101010101" pitchFamily="49" charset="-122"/>
                <a:ea typeface="楷体" panose="02010609060101010101" pitchFamily="49" charset="-122"/>
              </a:rPr>
              <a:t>2.</a:t>
            </a:r>
            <a:r>
              <a:rPr lang="zh-CN" altLang="zh-CN" sz="1200" b="1" u="sng">
                <a:latin typeface="楷体" panose="02010609060101010101" pitchFamily="49" charset="-122"/>
                <a:ea typeface="楷体" panose="02010609060101010101" pitchFamily="49" charset="-122"/>
              </a:rPr>
              <a:t>荷马史诗</a:t>
            </a:r>
          </a:p>
        </p:txBody>
      </p:sp>
      <p:sp>
        <p:nvSpPr>
          <p:cNvPr id="46090" name="矩形 4"/>
          <p:cNvSpPr/>
          <p:nvPr/>
        </p:nvSpPr>
        <p:spPr>
          <a:xfrm>
            <a:off x="10656888" y="449263"/>
            <a:ext cx="1408112" cy="27622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>
              <a:buFont typeface="Arial" panose="020B0604020202020204" pitchFamily="34" charset="0"/>
            </a:pPr>
            <a:r>
              <a:rPr lang="en-US" altLang="zh-CN" sz="1200" b="1" u="sng">
                <a:latin typeface="楷体" panose="02010609060101010101" pitchFamily="49" charset="-122"/>
                <a:ea typeface="楷体" panose="02010609060101010101" pitchFamily="49" charset="-122"/>
              </a:rPr>
              <a:t>3.</a:t>
            </a:r>
            <a:r>
              <a:rPr lang="zh-CN" altLang="zh-CN" sz="1200" b="1" u="sng">
                <a:latin typeface="楷体" panose="02010609060101010101" pitchFamily="49" charset="-122"/>
                <a:ea typeface="楷体" panose="02010609060101010101" pitchFamily="49" charset="-122"/>
              </a:rPr>
              <a:t>早期基督教文学</a:t>
            </a:r>
          </a:p>
        </p:txBody>
      </p:sp>
      <p:sp>
        <p:nvSpPr>
          <p:cNvPr id="46091" name="矩形 4"/>
          <p:cNvSpPr/>
          <p:nvPr/>
        </p:nvSpPr>
        <p:spPr>
          <a:xfrm>
            <a:off x="4927600" y="487363"/>
            <a:ext cx="1458913" cy="398462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t">
            <a:spAutoFit/>
          </a:bodyPr>
          <a:lstStyle/>
          <a:p>
            <a:pPr>
              <a:buFont typeface="Arial" panose="020B0604020202020204" pitchFamily="34" charset="0"/>
            </a:pPr>
            <a:r>
              <a:rPr lang="zh-CN" altLang="zh-CN" sz="2000" b="1">
                <a:latin typeface="黑体" panose="02010609060101010101" charset="-122"/>
                <a:ea typeface="黑体" panose="02010609060101010101" charset="-122"/>
              </a:rPr>
              <a:t>古希腊</a:t>
            </a:r>
            <a:r>
              <a:rPr lang="zh-CN" altLang="zh-CN" sz="2000" b="1">
                <a:solidFill>
                  <a:srgbClr val="C00000"/>
                </a:solidFill>
                <a:latin typeface="黑体" panose="02010609060101010101" charset="-122"/>
                <a:ea typeface="黑体" panose="02010609060101010101" charset="-122"/>
              </a:rPr>
              <a:t>神话</a:t>
            </a:r>
          </a:p>
        </p:txBody>
      </p:sp>
      <p:pic>
        <p:nvPicPr>
          <p:cNvPr id="104461" name="Picture 17" descr="https://timgsa.baidu.com/timg?image&amp;quality=80&amp;size=b9999_10000&amp;sec=1549977748078&amp;di=27d1db0b2e06f4391ebd60b4ef7c01fa&amp;imgtype=0&amp;src=http%3A%2F%2Fi.gtimg.cn%2Fqqlive%2Fimg%2Fjpgcache%2Ffiles%2Fqqvideo%2Fi%2Fiaxwfdgf3tql0i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8908" y="1621007"/>
            <a:ext cx="1630368" cy="2286000"/>
          </a:xfrm>
          <a:prstGeom prst="rect">
            <a:avLst/>
          </a:prstGeom>
          <a:noFill/>
          <a:ln>
            <a:noFill/>
          </a:ln>
          <a:effectLst>
            <a:softEdge rad="317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4462" name="Picture 19" descr="https://timgsa.baidu.com/timg?image&amp;quality=80&amp;size=b9999_10000&amp;sec=1549977798999&amp;di=de27a8a513144fc7ce6509c2753b5e87&amp;imgtype=0&amp;src=http%3A%2F%2Fimgtu.5011.net%2Fuploads%2Fcontent%2F20160426%2F5339251461653028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4449" y="3684583"/>
            <a:ext cx="1919288" cy="2363792"/>
          </a:xfrm>
          <a:prstGeom prst="rect">
            <a:avLst/>
          </a:prstGeom>
          <a:noFill/>
          <a:ln>
            <a:noFill/>
          </a:ln>
          <a:effectLst>
            <a:softEdge rad="2667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094" name="矩形 1"/>
          <p:cNvSpPr/>
          <p:nvPr/>
        </p:nvSpPr>
        <p:spPr>
          <a:xfrm>
            <a:off x="95250" y="-7937"/>
            <a:ext cx="2544763" cy="369887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eaLnBrk="0" hangingPunct="0"/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1.2 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第二节 古希腊神话 </a:t>
            </a:r>
          </a:p>
        </p:txBody>
      </p:sp>
      <p:sp>
        <p:nvSpPr>
          <p:cNvPr id="46095" name="文本框 18"/>
          <p:cNvSpPr txBox="1"/>
          <p:nvPr/>
        </p:nvSpPr>
        <p:spPr>
          <a:xfrm>
            <a:off x="906463" y="485775"/>
            <a:ext cx="3124200" cy="461963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eaLnBrk="0" hangingPunct="0"/>
            <a:r>
              <a:rPr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第一章  西方古代文学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内容占位符 2"/>
          <p:cNvSpPr>
            <a:spLocks noGrp="1"/>
          </p:cNvSpPr>
          <p:nvPr>
            <p:ph/>
          </p:nvPr>
        </p:nvSpPr>
        <p:spPr>
          <a:xfrm>
            <a:off x="854075" y="1125538"/>
            <a:ext cx="11707813" cy="5118100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/>
          <a:p>
            <a:pPr marL="0" indent="0" eaLnBrk="1" hangingPunct="1">
              <a:lnSpc>
                <a:spcPct val="200000"/>
              </a:lnSpc>
              <a:spcBef>
                <a:spcPct val="0"/>
              </a:spcBef>
              <a:buNone/>
            </a:pPr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</a:rPr>
              <a:t>一、 希腊神话的内容</a:t>
            </a:r>
            <a:r>
              <a:rPr lang="zh-CN" altLang="en-US" sz="20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［选择］</a:t>
            </a:r>
            <a:endParaRPr lang="en-US" altLang="zh-CN" sz="2000" b="1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eaLnBrk="1" hangingPunct="1">
              <a:lnSpc>
                <a:spcPct val="200000"/>
              </a:lnSpc>
              <a:spcBef>
                <a:spcPct val="0"/>
              </a:spcBef>
              <a:buFontTx/>
              <a:buAutoNum type="arabicPeriod"/>
            </a:pPr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</a:rPr>
              <a:t>神的故事：</a:t>
            </a:r>
            <a:r>
              <a:rPr lang="zh-CN" altLang="en-US" sz="200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［选择］</a:t>
            </a:r>
            <a:endParaRPr lang="en-US" altLang="zh-CN" sz="20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eaLnBrk="1" hangingPunct="1">
              <a:lnSpc>
                <a:spcPct val="200000"/>
              </a:lnSpc>
              <a:spcBef>
                <a:spcPct val="0"/>
              </a:spcBef>
              <a:buFont typeface="Wingdings" panose="05000000000000000000"/>
              <a:buChar char="Ø"/>
            </a:pPr>
            <a:r>
              <a:rPr lang="zh-CN" altLang="en-US" sz="2000" b="1">
                <a:latin typeface="楷体" panose="02010609060101010101" pitchFamily="49" charset="-122"/>
                <a:ea typeface="楷体" panose="02010609060101010101" pitchFamily="49" charset="-122"/>
              </a:rPr>
              <a:t>宙斯</a:t>
            </a:r>
            <a:r>
              <a:rPr lang="zh-CN" altLang="en-US" sz="2000">
                <a:latin typeface="楷体" panose="02010609060101010101" pitchFamily="49" charset="-122"/>
                <a:ea typeface="楷体" panose="02010609060101010101" pitchFamily="49" charset="-122"/>
              </a:rPr>
              <a:t>（众神之主）赫拉（天后）</a:t>
            </a:r>
            <a:endParaRPr lang="en-US" altLang="zh-CN" sz="200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indent="0" eaLnBrk="1" hangingPunct="1">
              <a:lnSpc>
                <a:spcPct val="200000"/>
              </a:lnSpc>
              <a:spcBef>
                <a:spcPct val="0"/>
              </a:spcBef>
              <a:buFont typeface="Wingdings" panose="05000000000000000000"/>
              <a:buChar char="Ø"/>
            </a:pPr>
            <a:r>
              <a:rPr lang="zh-CN" altLang="en-US" sz="2000">
                <a:latin typeface="楷体" panose="02010609060101010101" pitchFamily="49" charset="-122"/>
                <a:ea typeface="楷体" panose="02010609060101010101" pitchFamily="49" charset="-122"/>
              </a:rPr>
              <a:t>波塞冬（海神）</a:t>
            </a:r>
            <a:r>
              <a:rPr lang="zh-CN" altLang="en-US" sz="2000" b="1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阿波罗</a:t>
            </a:r>
            <a:r>
              <a:rPr lang="zh-CN" altLang="en-US" sz="2000">
                <a:latin typeface="楷体" panose="02010609060101010101" pitchFamily="49" charset="-122"/>
                <a:ea typeface="楷体" panose="02010609060101010101" pitchFamily="49" charset="-122"/>
              </a:rPr>
              <a:t>（太阳神）爱神（</a:t>
            </a:r>
            <a:r>
              <a:rPr lang="zh-CN" altLang="en-US" sz="200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宋体" panose="02010600030101010101" pitchFamily="2" charset="-122"/>
              </a:rPr>
              <a:t>阿佛洛狄忒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）</a:t>
            </a:r>
            <a:endParaRPr lang="en-US" altLang="zh-CN" sz="200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indent="0" eaLnBrk="1" hangingPunct="1">
              <a:lnSpc>
                <a:spcPct val="200000"/>
              </a:lnSpc>
              <a:spcBef>
                <a:spcPct val="0"/>
              </a:spcBef>
              <a:buFont typeface="Wingdings" panose="05000000000000000000"/>
              <a:buChar char="Ø"/>
            </a:pPr>
            <a:r>
              <a:rPr lang="zh-CN" altLang="en-US" sz="2000" b="1">
                <a:latin typeface="楷体" panose="02010609060101010101" pitchFamily="49" charset="-122"/>
                <a:ea typeface="楷体" panose="02010609060101010101" pitchFamily="49" charset="-122"/>
              </a:rPr>
              <a:t>该亚</a:t>
            </a:r>
            <a:r>
              <a:rPr lang="zh-CN" altLang="en-US" sz="2000">
                <a:latin typeface="楷体" panose="02010609060101010101" pitchFamily="49" charset="-122"/>
                <a:ea typeface="楷体" panose="02010609060101010101" pitchFamily="49" charset="-122"/>
              </a:rPr>
              <a:t>（地母）</a:t>
            </a:r>
            <a:r>
              <a:rPr lang="zh-CN" altLang="en-US" sz="2000" b="1">
                <a:latin typeface="楷体" panose="02010609060101010101" pitchFamily="49" charset="-122"/>
                <a:ea typeface="楷体" panose="02010609060101010101" pitchFamily="49" charset="-122"/>
              </a:rPr>
              <a:t>雅典娜</a:t>
            </a:r>
            <a:r>
              <a:rPr lang="zh-CN" altLang="en-US" sz="2000">
                <a:latin typeface="楷体" panose="02010609060101010101" pitchFamily="49" charset="-122"/>
                <a:ea typeface="楷体" panose="02010609060101010101" pitchFamily="49" charset="-122"/>
              </a:rPr>
              <a:t>（智慧）</a:t>
            </a:r>
          </a:p>
          <a:p>
            <a:pPr marL="0" indent="0" eaLnBrk="1" hangingPunct="1">
              <a:lnSpc>
                <a:spcPct val="200000"/>
              </a:lnSpc>
              <a:spcBef>
                <a:spcPct val="0"/>
              </a:spcBef>
              <a:buNone/>
            </a:pPr>
            <a:r>
              <a:rPr lang="en-US" altLang="zh-CN" sz="2000" b="1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</a:rPr>
              <a:t> 英雄传说：</a:t>
            </a:r>
            <a:r>
              <a:rPr lang="zh-CN" altLang="en-US" sz="200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［选择］</a:t>
            </a:r>
            <a:endParaRPr lang="en-US" altLang="zh-CN" sz="20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eaLnBrk="1" hangingPunct="1">
              <a:lnSpc>
                <a:spcPct val="200000"/>
              </a:lnSpc>
              <a:spcBef>
                <a:spcPct val="0"/>
              </a:spcBef>
              <a:buFont typeface="Wingdings" panose="05000000000000000000"/>
              <a:buChar char="Ø"/>
            </a:pP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起源于</a:t>
            </a:r>
            <a:r>
              <a:rPr lang="zh-CN" altLang="en-US" sz="2000" b="1" u="sng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祖先崇拜</a:t>
            </a:r>
            <a:endParaRPr lang="en-US" altLang="zh-CN" sz="2000" b="1" u="sng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eaLnBrk="1" hangingPunct="1">
              <a:lnSpc>
                <a:spcPct val="200000"/>
              </a:lnSpc>
              <a:spcBef>
                <a:spcPct val="0"/>
              </a:spcBef>
              <a:buFont typeface="Wingdings" panose="05000000000000000000"/>
              <a:buChar char="Ø"/>
            </a:pP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马克思赞誉</a:t>
            </a:r>
            <a:r>
              <a:rPr lang="zh-CN" altLang="en-US" sz="2000" b="1" u="sng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普罗米修斯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其为</a:t>
            </a:r>
            <a:r>
              <a:rPr lang="zh-CN" altLang="en-US"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“哲学日历中最高尚的圣者和殉道者”</a:t>
            </a:r>
            <a:endParaRPr lang="en-US" altLang="zh-CN" sz="20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indent="0" eaLnBrk="1" hangingPunct="1">
              <a:lnSpc>
                <a:spcPct val="200000"/>
              </a:lnSpc>
              <a:spcBef>
                <a:spcPct val="0"/>
              </a:spcBef>
              <a:buNone/>
            </a:pPr>
            <a:endParaRPr lang="en-US" altLang="zh-CN" sz="20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47106" name="Picture 2"/>
          <p:cNvPicPr>
            <a:picLocks noChangeAspect="1"/>
          </p:cNvPicPr>
          <p:nvPr/>
        </p:nvPicPr>
        <p:blipFill>
          <a:blip r:embed="rId2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rcRect l="6882" t="4614" r="14503" b="5420"/>
          <a:stretch>
            <a:fillRect/>
          </a:stretch>
        </p:blipFill>
        <p:spPr>
          <a:xfrm flipH="1">
            <a:off x="9250363" y="3344863"/>
            <a:ext cx="2047875" cy="29305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7107" name="矩形 4"/>
          <p:cNvSpPr/>
          <p:nvPr/>
        </p:nvSpPr>
        <p:spPr>
          <a:xfrm>
            <a:off x="7473950" y="520700"/>
            <a:ext cx="1614488" cy="3079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>
              <a:buFont typeface="Arial" panose="020B0604020202020204" pitchFamily="34" charset="0"/>
            </a:pPr>
            <a:r>
              <a:rPr lang="zh-CN" altLang="zh-CN" sz="1400" b="1">
                <a:latin typeface="楷体" panose="02010609060101010101" pitchFamily="49" charset="-122"/>
                <a:ea typeface="楷体" panose="02010609060101010101" pitchFamily="49" charset="-122"/>
              </a:rPr>
              <a:t>（西方）</a:t>
            </a:r>
            <a:r>
              <a:rPr lang="zh-CN" altLang="zh-CN" sz="1400" b="1">
                <a:latin typeface="黑体" panose="02010609060101010101" charset="-122"/>
                <a:ea typeface="黑体" panose="02010609060101010101" charset="-122"/>
              </a:rPr>
              <a:t>古代文学</a:t>
            </a:r>
          </a:p>
        </p:txBody>
      </p:sp>
      <p:sp>
        <p:nvSpPr>
          <p:cNvPr id="11" name="左大括号 10"/>
          <p:cNvSpPr/>
          <p:nvPr/>
        </p:nvSpPr>
        <p:spPr>
          <a:xfrm>
            <a:off x="9088438" y="307975"/>
            <a:ext cx="246063" cy="849313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7109" name="矩形 4"/>
          <p:cNvSpPr/>
          <p:nvPr/>
        </p:nvSpPr>
        <p:spPr>
          <a:xfrm>
            <a:off x="9334500" y="214313"/>
            <a:ext cx="1147763" cy="306387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buFont typeface="Arial" panose="020B0604020202020204" pitchFamily="34" charset="0"/>
            </a:pPr>
            <a:r>
              <a:rPr lang="zh-CN" altLang="zh-CN" sz="1400" b="1">
                <a:solidFill>
                  <a:srgbClr val="C00000"/>
                </a:solidFill>
                <a:latin typeface="黑体" panose="02010609060101010101" charset="-122"/>
                <a:ea typeface="黑体" panose="02010609060101010101" charset="-122"/>
              </a:rPr>
              <a:t>古希腊文学</a:t>
            </a:r>
          </a:p>
        </p:txBody>
      </p:sp>
      <p:sp>
        <p:nvSpPr>
          <p:cNvPr id="47110" name="矩形 4"/>
          <p:cNvSpPr/>
          <p:nvPr/>
        </p:nvSpPr>
        <p:spPr>
          <a:xfrm>
            <a:off x="9334500" y="579438"/>
            <a:ext cx="1147763" cy="306387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buFont typeface="Arial" panose="020B0604020202020204" pitchFamily="34" charset="0"/>
            </a:pPr>
            <a:r>
              <a:rPr lang="zh-CN" altLang="zh-CN" sz="1400" b="1">
                <a:latin typeface="黑体" panose="02010609060101010101" charset="-122"/>
                <a:ea typeface="黑体" panose="02010609060101010101" charset="-122"/>
              </a:rPr>
              <a:t>古罗马文学</a:t>
            </a:r>
          </a:p>
        </p:txBody>
      </p:sp>
      <p:sp>
        <p:nvSpPr>
          <p:cNvPr id="47111" name="矩形 4"/>
          <p:cNvSpPr/>
          <p:nvPr/>
        </p:nvSpPr>
        <p:spPr>
          <a:xfrm>
            <a:off x="9334500" y="947738"/>
            <a:ext cx="1543050" cy="306387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buFont typeface="Arial" panose="020B0604020202020204" pitchFamily="34" charset="0"/>
            </a:pPr>
            <a:r>
              <a:rPr lang="zh-CN" altLang="zh-CN" sz="1400" b="1">
                <a:latin typeface="黑体" panose="02010609060101010101" charset="-122"/>
                <a:ea typeface="黑体" panose="02010609060101010101" charset="-122"/>
              </a:rPr>
              <a:t>早期基督教文学</a:t>
            </a:r>
          </a:p>
        </p:txBody>
      </p:sp>
      <p:sp>
        <p:nvSpPr>
          <p:cNvPr id="16" name="左大括号 15"/>
          <p:cNvSpPr/>
          <p:nvPr/>
        </p:nvSpPr>
        <p:spPr>
          <a:xfrm>
            <a:off x="10412413" y="125413"/>
            <a:ext cx="244475" cy="484188"/>
          </a:xfrm>
          <a:prstGeom prst="leftBrace">
            <a:avLst>
              <a:gd name="adj1" fmla="val 8290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7113" name="矩形 4"/>
          <p:cNvSpPr/>
          <p:nvPr/>
        </p:nvSpPr>
        <p:spPr>
          <a:xfrm>
            <a:off x="10656888" y="33338"/>
            <a:ext cx="1101725" cy="274637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>
              <a:buFont typeface="Arial" panose="020B0604020202020204" pitchFamily="34" charset="0"/>
            </a:pPr>
            <a:r>
              <a:rPr lang="en-US" altLang="zh-CN" sz="1200" b="1" u="sng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1.</a:t>
            </a:r>
            <a:r>
              <a:rPr lang="zh-CN" altLang="zh-CN" sz="1200" b="1" u="sng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古希腊神话</a:t>
            </a:r>
          </a:p>
        </p:txBody>
      </p:sp>
      <p:sp>
        <p:nvSpPr>
          <p:cNvPr id="47114" name="矩形 4"/>
          <p:cNvSpPr/>
          <p:nvPr/>
        </p:nvSpPr>
        <p:spPr>
          <a:xfrm>
            <a:off x="10656888" y="246063"/>
            <a:ext cx="949325" cy="274637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>
              <a:buFont typeface="Arial" panose="020B0604020202020204" pitchFamily="34" charset="0"/>
            </a:pPr>
            <a:r>
              <a:rPr lang="en-US" altLang="zh-CN" sz="1200" b="1" u="sng">
                <a:latin typeface="楷体" panose="02010609060101010101" pitchFamily="49" charset="-122"/>
                <a:ea typeface="楷体" panose="02010609060101010101" pitchFamily="49" charset="-122"/>
              </a:rPr>
              <a:t>2.</a:t>
            </a:r>
            <a:r>
              <a:rPr lang="zh-CN" altLang="zh-CN" sz="1200" b="1" u="sng">
                <a:latin typeface="楷体" panose="02010609060101010101" pitchFamily="49" charset="-122"/>
                <a:ea typeface="楷体" panose="02010609060101010101" pitchFamily="49" charset="-122"/>
              </a:rPr>
              <a:t>荷马史诗</a:t>
            </a:r>
          </a:p>
        </p:txBody>
      </p:sp>
      <p:sp>
        <p:nvSpPr>
          <p:cNvPr id="47115" name="矩形 4"/>
          <p:cNvSpPr/>
          <p:nvPr/>
        </p:nvSpPr>
        <p:spPr>
          <a:xfrm>
            <a:off x="10656888" y="449263"/>
            <a:ext cx="1408112" cy="27622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>
              <a:buFont typeface="Arial" panose="020B0604020202020204" pitchFamily="34" charset="0"/>
            </a:pPr>
            <a:r>
              <a:rPr lang="en-US" altLang="zh-CN" sz="1200" b="1" u="sng">
                <a:latin typeface="楷体" panose="02010609060101010101" pitchFamily="49" charset="-122"/>
                <a:ea typeface="楷体" panose="02010609060101010101" pitchFamily="49" charset="-122"/>
              </a:rPr>
              <a:t>3.</a:t>
            </a:r>
            <a:r>
              <a:rPr lang="zh-CN" altLang="zh-CN" sz="1200" b="1" u="sng">
                <a:latin typeface="楷体" panose="02010609060101010101" pitchFamily="49" charset="-122"/>
                <a:ea typeface="楷体" panose="02010609060101010101" pitchFamily="49" charset="-122"/>
              </a:rPr>
              <a:t>早期基督教文学</a:t>
            </a:r>
          </a:p>
        </p:txBody>
      </p:sp>
      <p:sp>
        <p:nvSpPr>
          <p:cNvPr id="47116" name="矩形 4"/>
          <p:cNvSpPr/>
          <p:nvPr/>
        </p:nvSpPr>
        <p:spPr>
          <a:xfrm>
            <a:off x="4927600" y="487363"/>
            <a:ext cx="1458913" cy="398462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t">
            <a:spAutoFit/>
          </a:bodyPr>
          <a:lstStyle/>
          <a:p>
            <a:pPr>
              <a:buFont typeface="Arial" panose="020B0604020202020204" pitchFamily="34" charset="0"/>
            </a:pPr>
            <a:r>
              <a:rPr lang="zh-CN" altLang="zh-CN" sz="2000" b="1">
                <a:latin typeface="黑体" panose="02010609060101010101" charset="-122"/>
                <a:ea typeface="黑体" panose="02010609060101010101" charset="-122"/>
              </a:rPr>
              <a:t>古希腊</a:t>
            </a:r>
            <a:r>
              <a:rPr lang="zh-CN" altLang="zh-CN" sz="2000" b="1">
                <a:solidFill>
                  <a:srgbClr val="C00000"/>
                </a:solidFill>
                <a:latin typeface="黑体" panose="02010609060101010101" charset="-122"/>
                <a:ea typeface="黑体" panose="02010609060101010101" charset="-122"/>
              </a:rPr>
              <a:t>神话</a:t>
            </a:r>
          </a:p>
        </p:txBody>
      </p:sp>
      <p:sp>
        <p:nvSpPr>
          <p:cNvPr id="47117" name="文本框 14"/>
          <p:cNvSpPr txBox="1"/>
          <p:nvPr/>
        </p:nvSpPr>
        <p:spPr>
          <a:xfrm>
            <a:off x="906463" y="485775"/>
            <a:ext cx="3124200" cy="461963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eaLnBrk="0" hangingPunct="0"/>
            <a:r>
              <a:rPr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第一章  西方古代文学</a:t>
            </a:r>
          </a:p>
        </p:txBody>
      </p:sp>
      <p:sp>
        <p:nvSpPr>
          <p:cNvPr id="47118" name="矩形 17"/>
          <p:cNvSpPr/>
          <p:nvPr/>
        </p:nvSpPr>
        <p:spPr>
          <a:xfrm>
            <a:off x="0" y="61913"/>
            <a:ext cx="2416175" cy="369887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eaLnBrk="0" hangingPunct="0"/>
            <a:r>
              <a:rPr lang="en-US" altLang="zh-CN">
                <a:latin typeface="Helvetica Neue For Number"/>
                <a:ea typeface="宋体" panose="02010600030101010101" pitchFamily="2" charset="-122"/>
              </a:rPr>
              <a:t>1.2</a:t>
            </a:r>
            <a:r>
              <a:rPr lang="zh-CN" altLang="en-US">
                <a:latin typeface="Helvetica Neue For Number"/>
                <a:ea typeface="宋体" panose="02010600030101010101" pitchFamily="2" charset="-122"/>
              </a:rPr>
              <a:t>第二节 古希腊神话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内容占位符 2"/>
          <p:cNvSpPr>
            <a:spLocks noGrp="1"/>
          </p:cNvSpPr>
          <p:nvPr>
            <p:ph/>
          </p:nvPr>
        </p:nvSpPr>
        <p:spPr>
          <a:xfrm>
            <a:off x="854075" y="1157288"/>
            <a:ext cx="11707813" cy="5118100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/>
          <a:p>
            <a:pPr marL="0" indent="0" eaLnBrk="1" hangingPunct="1">
              <a:lnSpc>
                <a:spcPct val="200000"/>
              </a:lnSpc>
              <a:spcBef>
                <a:spcPct val="0"/>
              </a:spcBef>
              <a:buNone/>
            </a:pPr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</a:rPr>
              <a:t>二、古希腊神话的特点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20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【简答】</a:t>
            </a:r>
            <a:endParaRPr lang="en-US" altLang="zh-CN" sz="2000" b="1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eaLnBrk="1" hangingPunct="1">
              <a:lnSpc>
                <a:spcPct val="200000"/>
              </a:lnSpc>
              <a:spcBef>
                <a:spcPct val="0"/>
              </a:spcBef>
              <a:buNone/>
            </a:pP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）希腊神话中的神是高度</a:t>
            </a:r>
            <a:r>
              <a:rPr lang="zh-CN" altLang="en-US" sz="20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人格化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en-US" altLang="zh-CN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eaLnBrk="1" hangingPunct="1">
              <a:lnSpc>
                <a:spcPct val="200000"/>
              </a:lnSpc>
              <a:spcBef>
                <a:spcPct val="0"/>
              </a:spcBef>
              <a:buNone/>
            </a:pP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）浓郁的</a:t>
            </a:r>
            <a:r>
              <a:rPr lang="zh-CN" altLang="en-US" sz="20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人本主义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色彩；</a:t>
            </a:r>
            <a:endParaRPr lang="en-US" altLang="zh-CN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eaLnBrk="1" hangingPunct="1">
              <a:lnSpc>
                <a:spcPct val="200000"/>
              </a:lnSpc>
              <a:spcBef>
                <a:spcPct val="0"/>
              </a:spcBef>
              <a:buNone/>
            </a:pP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en-US" sz="20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想象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丰富，</a:t>
            </a:r>
            <a:r>
              <a:rPr lang="zh-CN" altLang="en-US" sz="20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内容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生动，故事优美；</a:t>
            </a:r>
            <a:endParaRPr lang="en-US" altLang="zh-CN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eaLnBrk="1" hangingPunct="1">
              <a:lnSpc>
                <a:spcPct val="200000"/>
              </a:lnSpc>
              <a:spcBef>
                <a:spcPct val="0"/>
              </a:spcBef>
              <a:buNone/>
            </a:pP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）地位和影响无可比拟，</a:t>
            </a:r>
            <a:r>
              <a:rPr lang="zh-CN" altLang="en-US" sz="20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思想性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zh-CN" altLang="en-US" sz="20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艺术性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相当高。</a:t>
            </a:r>
            <a:endParaRPr lang="en-US" altLang="zh-CN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8130" name="Picture 2"/>
          <p:cNvPicPr>
            <a:picLocks noChangeAspect="1"/>
          </p:cNvPicPr>
          <p:nvPr/>
        </p:nvPicPr>
        <p:blipFill>
          <a:blip r:embed="rId2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rcRect l="6882" t="4614" r="14503" b="5420"/>
          <a:stretch>
            <a:fillRect/>
          </a:stretch>
        </p:blipFill>
        <p:spPr>
          <a:xfrm flipH="1">
            <a:off x="9250363" y="3344863"/>
            <a:ext cx="2047875" cy="29305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8131" name="矩形 4"/>
          <p:cNvSpPr/>
          <p:nvPr/>
        </p:nvSpPr>
        <p:spPr>
          <a:xfrm>
            <a:off x="7473950" y="520700"/>
            <a:ext cx="1614488" cy="3079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>
              <a:buFont typeface="Arial" panose="020B0604020202020204" pitchFamily="34" charset="0"/>
            </a:pPr>
            <a:r>
              <a:rPr lang="zh-CN" altLang="zh-CN" sz="1400" b="1">
                <a:latin typeface="楷体" panose="02010609060101010101" pitchFamily="49" charset="-122"/>
                <a:ea typeface="楷体" panose="02010609060101010101" pitchFamily="49" charset="-122"/>
              </a:rPr>
              <a:t>（西方）</a:t>
            </a:r>
            <a:r>
              <a:rPr lang="zh-CN" altLang="zh-CN" sz="1400" b="1">
                <a:latin typeface="黑体" panose="02010609060101010101" charset="-122"/>
                <a:ea typeface="黑体" panose="02010609060101010101" charset="-122"/>
              </a:rPr>
              <a:t>古代文学</a:t>
            </a:r>
          </a:p>
        </p:txBody>
      </p:sp>
      <p:sp>
        <p:nvSpPr>
          <p:cNvPr id="11" name="左大括号 10"/>
          <p:cNvSpPr/>
          <p:nvPr/>
        </p:nvSpPr>
        <p:spPr>
          <a:xfrm>
            <a:off x="9088438" y="307975"/>
            <a:ext cx="246063" cy="849313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8133" name="矩形 4"/>
          <p:cNvSpPr/>
          <p:nvPr/>
        </p:nvSpPr>
        <p:spPr>
          <a:xfrm>
            <a:off x="9334500" y="214313"/>
            <a:ext cx="1147763" cy="306387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buFont typeface="Arial" panose="020B0604020202020204" pitchFamily="34" charset="0"/>
            </a:pPr>
            <a:r>
              <a:rPr lang="zh-CN" altLang="zh-CN" sz="1400" b="1">
                <a:solidFill>
                  <a:srgbClr val="C00000"/>
                </a:solidFill>
                <a:latin typeface="黑体" panose="02010609060101010101" charset="-122"/>
                <a:ea typeface="黑体" panose="02010609060101010101" charset="-122"/>
              </a:rPr>
              <a:t>古希腊文学</a:t>
            </a:r>
          </a:p>
        </p:txBody>
      </p:sp>
      <p:sp>
        <p:nvSpPr>
          <p:cNvPr id="48134" name="矩形 4"/>
          <p:cNvSpPr/>
          <p:nvPr/>
        </p:nvSpPr>
        <p:spPr>
          <a:xfrm>
            <a:off x="9334500" y="579438"/>
            <a:ext cx="1147763" cy="306387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buFont typeface="Arial" panose="020B0604020202020204" pitchFamily="34" charset="0"/>
            </a:pPr>
            <a:r>
              <a:rPr lang="zh-CN" altLang="zh-CN" sz="1400" b="1">
                <a:latin typeface="黑体" panose="02010609060101010101" charset="-122"/>
                <a:ea typeface="黑体" panose="02010609060101010101" charset="-122"/>
              </a:rPr>
              <a:t>古罗马文学</a:t>
            </a:r>
          </a:p>
        </p:txBody>
      </p:sp>
      <p:sp>
        <p:nvSpPr>
          <p:cNvPr id="48135" name="矩形 4"/>
          <p:cNvSpPr/>
          <p:nvPr/>
        </p:nvSpPr>
        <p:spPr>
          <a:xfrm>
            <a:off x="9334500" y="947738"/>
            <a:ext cx="1543050" cy="306387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buFont typeface="Arial" panose="020B0604020202020204" pitchFamily="34" charset="0"/>
            </a:pPr>
            <a:r>
              <a:rPr lang="zh-CN" altLang="zh-CN" sz="1400" b="1">
                <a:latin typeface="黑体" panose="02010609060101010101" charset="-122"/>
                <a:ea typeface="黑体" panose="02010609060101010101" charset="-122"/>
              </a:rPr>
              <a:t>早期基督教文学</a:t>
            </a:r>
          </a:p>
        </p:txBody>
      </p:sp>
      <p:sp>
        <p:nvSpPr>
          <p:cNvPr id="16" name="左大括号 15"/>
          <p:cNvSpPr/>
          <p:nvPr/>
        </p:nvSpPr>
        <p:spPr>
          <a:xfrm>
            <a:off x="10412413" y="125413"/>
            <a:ext cx="244475" cy="484188"/>
          </a:xfrm>
          <a:prstGeom prst="leftBrace">
            <a:avLst>
              <a:gd name="adj1" fmla="val 8290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8137" name="矩形 4"/>
          <p:cNvSpPr/>
          <p:nvPr/>
        </p:nvSpPr>
        <p:spPr>
          <a:xfrm>
            <a:off x="10656888" y="33338"/>
            <a:ext cx="1101725" cy="274637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>
              <a:buFont typeface="Arial" panose="020B0604020202020204" pitchFamily="34" charset="0"/>
            </a:pPr>
            <a:r>
              <a:rPr lang="en-US" altLang="zh-CN" sz="1200" b="1" u="sng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1.</a:t>
            </a:r>
            <a:r>
              <a:rPr lang="zh-CN" altLang="zh-CN" sz="1200" b="1" u="sng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古希腊神话</a:t>
            </a:r>
          </a:p>
        </p:txBody>
      </p:sp>
      <p:sp>
        <p:nvSpPr>
          <p:cNvPr id="48138" name="矩形 4"/>
          <p:cNvSpPr/>
          <p:nvPr/>
        </p:nvSpPr>
        <p:spPr>
          <a:xfrm>
            <a:off x="10656888" y="246063"/>
            <a:ext cx="949325" cy="274637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>
              <a:buFont typeface="Arial" panose="020B0604020202020204" pitchFamily="34" charset="0"/>
            </a:pPr>
            <a:r>
              <a:rPr lang="en-US" altLang="zh-CN" sz="1200" b="1" u="sng">
                <a:latin typeface="楷体" panose="02010609060101010101" pitchFamily="49" charset="-122"/>
                <a:ea typeface="楷体" panose="02010609060101010101" pitchFamily="49" charset="-122"/>
              </a:rPr>
              <a:t>2.</a:t>
            </a:r>
            <a:r>
              <a:rPr lang="zh-CN" altLang="zh-CN" sz="1200" b="1" u="sng">
                <a:latin typeface="楷体" panose="02010609060101010101" pitchFamily="49" charset="-122"/>
                <a:ea typeface="楷体" panose="02010609060101010101" pitchFamily="49" charset="-122"/>
              </a:rPr>
              <a:t>荷马史诗</a:t>
            </a:r>
          </a:p>
        </p:txBody>
      </p:sp>
      <p:sp>
        <p:nvSpPr>
          <p:cNvPr id="48139" name="矩形 4"/>
          <p:cNvSpPr/>
          <p:nvPr/>
        </p:nvSpPr>
        <p:spPr>
          <a:xfrm>
            <a:off x="10656888" y="449263"/>
            <a:ext cx="1408112" cy="27622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>
              <a:buFont typeface="Arial" panose="020B0604020202020204" pitchFamily="34" charset="0"/>
            </a:pPr>
            <a:r>
              <a:rPr lang="en-US" altLang="zh-CN" sz="1200" b="1" u="sng">
                <a:latin typeface="楷体" panose="02010609060101010101" pitchFamily="49" charset="-122"/>
                <a:ea typeface="楷体" panose="02010609060101010101" pitchFamily="49" charset="-122"/>
              </a:rPr>
              <a:t>3.</a:t>
            </a:r>
            <a:r>
              <a:rPr lang="zh-CN" altLang="zh-CN" sz="1200" b="1" u="sng">
                <a:latin typeface="楷体" panose="02010609060101010101" pitchFamily="49" charset="-122"/>
                <a:ea typeface="楷体" panose="02010609060101010101" pitchFamily="49" charset="-122"/>
              </a:rPr>
              <a:t>早期基督教文学</a:t>
            </a:r>
          </a:p>
        </p:txBody>
      </p:sp>
      <p:sp>
        <p:nvSpPr>
          <p:cNvPr id="48140" name="矩形 4"/>
          <p:cNvSpPr/>
          <p:nvPr/>
        </p:nvSpPr>
        <p:spPr>
          <a:xfrm>
            <a:off x="4927600" y="487363"/>
            <a:ext cx="1458913" cy="398462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t">
            <a:spAutoFit/>
          </a:bodyPr>
          <a:lstStyle/>
          <a:p>
            <a:pPr>
              <a:buFont typeface="Arial" panose="020B0604020202020204" pitchFamily="34" charset="0"/>
            </a:pPr>
            <a:r>
              <a:rPr lang="zh-CN" altLang="zh-CN" sz="2000" b="1">
                <a:latin typeface="黑体" panose="02010609060101010101" charset="-122"/>
                <a:ea typeface="黑体" panose="02010609060101010101" charset="-122"/>
              </a:rPr>
              <a:t>古希腊</a:t>
            </a:r>
            <a:r>
              <a:rPr lang="zh-CN" altLang="zh-CN" sz="2000" b="1">
                <a:solidFill>
                  <a:srgbClr val="C00000"/>
                </a:solidFill>
                <a:latin typeface="黑体" panose="02010609060101010101" charset="-122"/>
                <a:ea typeface="黑体" panose="02010609060101010101" charset="-122"/>
              </a:rPr>
              <a:t>神话</a:t>
            </a:r>
          </a:p>
        </p:txBody>
      </p:sp>
      <p:sp>
        <p:nvSpPr>
          <p:cNvPr id="48141" name="文本框 14"/>
          <p:cNvSpPr txBox="1"/>
          <p:nvPr/>
        </p:nvSpPr>
        <p:spPr>
          <a:xfrm>
            <a:off x="906463" y="485775"/>
            <a:ext cx="3124200" cy="461963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eaLnBrk="0" hangingPunct="0"/>
            <a:r>
              <a:rPr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第一章  西方古代文学</a:t>
            </a:r>
          </a:p>
        </p:txBody>
      </p:sp>
      <p:sp>
        <p:nvSpPr>
          <p:cNvPr id="48142" name="矩形 17"/>
          <p:cNvSpPr/>
          <p:nvPr/>
        </p:nvSpPr>
        <p:spPr>
          <a:xfrm>
            <a:off x="0" y="61913"/>
            <a:ext cx="2416175" cy="369887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eaLnBrk="0" hangingPunct="0"/>
            <a:r>
              <a:rPr lang="en-US" altLang="zh-CN">
                <a:latin typeface="Helvetica Neue For Number"/>
                <a:ea typeface="宋体" panose="02010600030101010101" pitchFamily="2" charset="-122"/>
              </a:rPr>
              <a:t>1.2</a:t>
            </a:r>
            <a:r>
              <a:rPr lang="zh-CN" altLang="en-US">
                <a:latin typeface="Helvetica Neue For Number"/>
                <a:ea typeface="宋体" panose="02010600030101010101" pitchFamily="2" charset="-122"/>
              </a:rPr>
              <a:t>第二节 古希腊神话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内容占位符 2"/>
          <p:cNvSpPr>
            <a:spLocks noGrp="1"/>
          </p:cNvSpPr>
          <p:nvPr>
            <p:ph/>
          </p:nvPr>
        </p:nvSpPr>
        <p:spPr>
          <a:xfrm>
            <a:off x="854075" y="1157288"/>
            <a:ext cx="11707813" cy="5118100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/>
          <a:p>
            <a:pPr marL="0" indent="0" eaLnBrk="1" hangingPunct="1">
              <a:lnSpc>
                <a:spcPct val="200000"/>
              </a:lnSpc>
              <a:spcBef>
                <a:spcPct val="0"/>
              </a:spcBef>
              <a:buNone/>
            </a:pPr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</a:rPr>
              <a:t>二、古希腊神话的特点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20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【简答】</a:t>
            </a:r>
            <a:endParaRPr lang="en-US" altLang="zh-CN" sz="2000" b="1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eaLnBrk="1" hangingPunct="1">
              <a:lnSpc>
                <a:spcPct val="200000"/>
              </a:lnSpc>
              <a:spcBef>
                <a:spcPct val="0"/>
              </a:spcBef>
              <a:buNone/>
            </a:pP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）希腊神话中的神是高度</a:t>
            </a:r>
            <a:r>
              <a:rPr lang="zh-CN" altLang="en-US" sz="2000" b="1" u="sng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r>
              <a:rPr lang="zh-CN" altLang="en-US" sz="20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化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en-US" altLang="zh-CN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eaLnBrk="1" hangingPunct="1">
              <a:lnSpc>
                <a:spcPct val="200000"/>
              </a:lnSpc>
              <a:spcBef>
                <a:spcPct val="0"/>
              </a:spcBef>
              <a:buNone/>
            </a:pP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）浓郁的</a:t>
            </a:r>
            <a:r>
              <a:rPr lang="zh-CN" altLang="en-US" sz="2000" u="sng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主义色彩；</a:t>
            </a:r>
            <a:endParaRPr lang="en-US" altLang="zh-CN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eaLnBrk="1" hangingPunct="1">
              <a:lnSpc>
                <a:spcPct val="200000"/>
              </a:lnSpc>
              <a:spcBef>
                <a:spcPct val="0"/>
              </a:spcBef>
              <a:buNone/>
            </a:pP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en-US" sz="20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想象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丰富，</a:t>
            </a:r>
            <a:r>
              <a:rPr lang="zh-CN" altLang="en-US" sz="20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内容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生动，故事优美；</a:t>
            </a:r>
            <a:endParaRPr lang="en-US" altLang="zh-CN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eaLnBrk="1" hangingPunct="1">
              <a:lnSpc>
                <a:spcPct val="200000"/>
              </a:lnSpc>
              <a:spcBef>
                <a:spcPct val="0"/>
              </a:spcBef>
              <a:buNone/>
            </a:pP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）地位和影响无可比拟，</a:t>
            </a:r>
            <a:r>
              <a:rPr lang="zh-CN" altLang="en-US" sz="2000" b="1" u="sng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</a:t>
            </a:r>
            <a:r>
              <a:rPr lang="zh-CN" altLang="en-US" sz="20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性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zh-CN" altLang="en-US" sz="2000" b="1" u="sng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</a:t>
            </a:r>
            <a:r>
              <a:rPr lang="zh-CN" altLang="en-US" sz="20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性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相当高。</a:t>
            </a:r>
            <a:endParaRPr lang="en-US" altLang="zh-CN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9154" name="Picture 2"/>
          <p:cNvPicPr>
            <a:picLocks noChangeAspect="1"/>
          </p:cNvPicPr>
          <p:nvPr/>
        </p:nvPicPr>
        <p:blipFill>
          <a:blip r:embed="rId2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rcRect l="6882" t="4614" r="14503" b="5420"/>
          <a:stretch>
            <a:fillRect/>
          </a:stretch>
        </p:blipFill>
        <p:spPr>
          <a:xfrm flipH="1">
            <a:off x="9250363" y="3344863"/>
            <a:ext cx="2047875" cy="29305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9155" name="矩形 4"/>
          <p:cNvSpPr/>
          <p:nvPr/>
        </p:nvSpPr>
        <p:spPr>
          <a:xfrm>
            <a:off x="7473950" y="520700"/>
            <a:ext cx="1614488" cy="3079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>
              <a:buFont typeface="Arial" panose="020B0604020202020204" pitchFamily="34" charset="0"/>
            </a:pPr>
            <a:r>
              <a:rPr lang="zh-CN" altLang="zh-CN" sz="1400" b="1">
                <a:latin typeface="楷体" panose="02010609060101010101" pitchFamily="49" charset="-122"/>
                <a:ea typeface="楷体" panose="02010609060101010101" pitchFamily="49" charset="-122"/>
              </a:rPr>
              <a:t>（西方）</a:t>
            </a:r>
            <a:r>
              <a:rPr lang="zh-CN" altLang="zh-CN" sz="1400" b="1">
                <a:latin typeface="黑体" panose="02010609060101010101" charset="-122"/>
                <a:ea typeface="黑体" panose="02010609060101010101" charset="-122"/>
              </a:rPr>
              <a:t>古代文学</a:t>
            </a:r>
          </a:p>
        </p:txBody>
      </p:sp>
      <p:sp>
        <p:nvSpPr>
          <p:cNvPr id="11" name="左大括号 10"/>
          <p:cNvSpPr/>
          <p:nvPr/>
        </p:nvSpPr>
        <p:spPr>
          <a:xfrm>
            <a:off x="9088438" y="307975"/>
            <a:ext cx="246063" cy="849313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9157" name="矩形 4"/>
          <p:cNvSpPr/>
          <p:nvPr/>
        </p:nvSpPr>
        <p:spPr>
          <a:xfrm>
            <a:off x="9334500" y="214313"/>
            <a:ext cx="1147763" cy="306387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buFont typeface="Arial" panose="020B0604020202020204" pitchFamily="34" charset="0"/>
            </a:pPr>
            <a:r>
              <a:rPr lang="zh-CN" altLang="zh-CN" sz="1400" b="1">
                <a:solidFill>
                  <a:srgbClr val="C00000"/>
                </a:solidFill>
                <a:latin typeface="黑体" panose="02010609060101010101" charset="-122"/>
                <a:ea typeface="黑体" panose="02010609060101010101" charset="-122"/>
              </a:rPr>
              <a:t>古希腊文学</a:t>
            </a:r>
          </a:p>
        </p:txBody>
      </p:sp>
      <p:sp>
        <p:nvSpPr>
          <p:cNvPr id="49158" name="矩形 4"/>
          <p:cNvSpPr/>
          <p:nvPr/>
        </p:nvSpPr>
        <p:spPr>
          <a:xfrm>
            <a:off x="9334500" y="579438"/>
            <a:ext cx="1147763" cy="306387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buFont typeface="Arial" panose="020B0604020202020204" pitchFamily="34" charset="0"/>
            </a:pPr>
            <a:r>
              <a:rPr lang="zh-CN" altLang="zh-CN" sz="1400" b="1">
                <a:latin typeface="黑体" panose="02010609060101010101" charset="-122"/>
                <a:ea typeface="黑体" panose="02010609060101010101" charset="-122"/>
              </a:rPr>
              <a:t>古罗马文学</a:t>
            </a:r>
          </a:p>
        </p:txBody>
      </p:sp>
      <p:sp>
        <p:nvSpPr>
          <p:cNvPr id="49159" name="矩形 4"/>
          <p:cNvSpPr/>
          <p:nvPr/>
        </p:nvSpPr>
        <p:spPr>
          <a:xfrm>
            <a:off x="9334500" y="947738"/>
            <a:ext cx="1543050" cy="306387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buFont typeface="Arial" panose="020B0604020202020204" pitchFamily="34" charset="0"/>
            </a:pPr>
            <a:r>
              <a:rPr lang="zh-CN" altLang="zh-CN" sz="1400" b="1">
                <a:latin typeface="黑体" panose="02010609060101010101" charset="-122"/>
                <a:ea typeface="黑体" panose="02010609060101010101" charset="-122"/>
              </a:rPr>
              <a:t>早期基督教文学</a:t>
            </a:r>
          </a:p>
        </p:txBody>
      </p:sp>
      <p:sp>
        <p:nvSpPr>
          <p:cNvPr id="16" name="左大括号 15"/>
          <p:cNvSpPr/>
          <p:nvPr/>
        </p:nvSpPr>
        <p:spPr>
          <a:xfrm>
            <a:off x="10412413" y="125413"/>
            <a:ext cx="244475" cy="484188"/>
          </a:xfrm>
          <a:prstGeom prst="leftBrace">
            <a:avLst>
              <a:gd name="adj1" fmla="val 8290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9161" name="矩形 4"/>
          <p:cNvSpPr/>
          <p:nvPr/>
        </p:nvSpPr>
        <p:spPr>
          <a:xfrm>
            <a:off x="10656888" y="33338"/>
            <a:ext cx="1101725" cy="274637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>
              <a:buFont typeface="Arial" panose="020B0604020202020204" pitchFamily="34" charset="0"/>
            </a:pPr>
            <a:r>
              <a:rPr lang="en-US" altLang="zh-CN" sz="1200" b="1" u="sng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1.</a:t>
            </a:r>
            <a:r>
              <a:rPr lang="zh-CN" altLang="zh-CN" sz="1200" b="1" u="sng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古希腊神话</a:t>
            </a:r>
          </a:p>
        </p:txBody>
      </p:sp>
      <p:sp>
        <p:nvSpPr>
          <p:cNvPr id="49162" name="矩形 4"/>
          <p:cNvSpPr/>
          <p:nvPr/>
        </p:nvSpPr>
        <p:spPr>
          <a:xfrm>
            <a:off x="10656888" y="246063"/>
            <a:ext cx="949325" cy="274637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>
              <a:buFont typeface="Arial" panose="020B0604020202020204" pitchFamily="34" charset="0"/>
            </a:pPr>
            <a:r>
              <a:rPr lang="en-US" altLang="zh-CN" sz="1200" b="1" u="sng">
                <a:latin typeface="楷体" panose="02010609060101010101" pitchFamily="49" charset="-122"/>
                <a:ea typeface="楷体" panose="02010609060101010101" pitchFamily="49" charset="-122"/>
              </a:rPr>
              <a:t>2.</a:t>
            </a:r>
            <a:r>
              <a:rPr lang="zh-CN" altLang="zh-CN" sz="1200" b="1" u="sng">
                <a:latin typeface="楷体" panose="02010609060101010101" pitchFamily="49" charset="-122"/>
                <a:ea typeface="楷体" panose="02010609060101010101" pitchFamily="49" charset="-122"/>
              </a:rPr>
              <a:t>荷马史诗</a:t>
            </a:r>
          </a:p>
        </p:txBody>
      </p:sp>
      <p:sp>
        <p:nvSpPr>
          <p:cNvPr id="49163" name="矩形 4"/>
          <p:cNvSpPr/>
          <p:nvPr/>
        </p:nvSpPr>
        <p:spPr>
          <a:xfrm>
            <a:off x="10656888" y="449263"/>
            <a:ext cx="1408112" cy="27622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>
              <a:buFont typeface="Arial" panose="020B0604020202020204" pitchFamily="34" charset="0"/>
            </a:pPr>
            <a:r>
              <a:rPr lang="en-US" altLang="zh-CN" sz="1200" b="1" u="sng">
                <a:latin typeface="楷体" panose="02010609060101010101" pitchFamily="49" charset="-122"/>
                <a:ea typeface="楷体" panose="02010609060101010101" pitchFamily="49" charset="-122"/>
              </a:rPr>
              <a:t>3.</a:t>
            </a:r>
            <a:r>
              <a:rPr lang="zh-CN" altLang="zh-CN" sz="1200" b="1" u="sng">
                <a:latin typeface="楷体" panose="02010609060101010101" pitchFamily="49" charset="-122"/>
                <a:ea typeface="楷体" panose="02010609060101010101" pitchFamily="49" charset="-122"/>
              </a:rPr>
              <a:t>早期基督教文学</a:t>
            </a:r>
          </a:p>
        </p:txBody>
      </p:sp>
      <p:sp>
        <p:nvSpPr>
          <p:cNvPr id="49164" name="矩形 4"/>
          <p:cNvSpPr/>
          <p:nvPr/>
        </p:nvSpPr>
        <p:spPr>
          <a:xfrm>
            <a:off x="4927600" y="487363"/>
            <a:ext cx="1458913" cy="398462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t">
            <a:spAutoFit/>
          </a:bodyPr>
          <a:lstStyle/>
          <a:p>
            <a:pPr>
              <a:buFont typeface="Arial" panose="020B0604020202020204" pitchFamily="34" charset="0"/>
            </a:pPr>
            <a:r>
              <a:rPr lang="zh-CN" altLang="zh-CN" sz="2000" b="1">
                <a:latin typeface="黑体" panose="02010609060101010101" charset="-122"/>
                <a:ea typeface="黑体" panose="02010609060101010101" charset="-122"/>
              </a:rPr>
              <a:t>古希腊</a:t>
            </a:r>
            <a:r>
              <a:rPr lang="zh-CN" altLang="zh-CN" sz="2000" b="1">
                <a:solidFill>
                  <a:srgbClr val="C00000"/>
                </a:solidFill>
                <a:latin typeface="黑体" panose="02010609060101010101" charset="-122"/>
                <a:ea typeface="黑体" panose="02010609060101010101" charset="-122"/>
              </a:rPr>
              <a:t>神话</a:t>
            </a:r>
          </a:p>
        </p:txBody>
      </p:sp>
      <p:sp>
        <p:nvSpPr>
          <p:cNvPr id="49165" name="文本框 14"/>
          <p:cNvSpPr txBox="1"/>
          <p:nvPr/>
        </p:nvSpPr>
        <p:spPr>
          <a:xfrm>
            <a:off x="906463" y="485775"/>
            <a:ext cx="3124200" cy="461963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eaLnBrk="0" hangingPunct="0"/>
            <a:r>
              <a:rPr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第一章  西方古代文学</a:t>
            </a:r>
          </a:p>
        </p:txBody>
      </p:sp>
      <p:sp>
        <p:nvSpPr>
          <p:cNvPr id="49166" name="矩形 17"/>
          <p:cNvSpPr/>
          <p:nvPr/>
        </p:nvSpPr>
        <p:spPr>
          <a:xfrm>
            <a:off x="0" y="61913"/>
            <a:ext cx="2416175" cy="369887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eaLnBrk="0" hangingPunct="0"/>
            <a:r>
              <a:rPr lang="en-US" altLang="zh-CN">
                <a:latin typeface="Helvetica Neue For Number"/>
                <a:ea typeface="宋体" panose="02010600030101010101" pitchFamily="2" charset="-122"/>
              </a:rPr>
              <a:t>1.2</a:t>
            </a:r>
            <a:r>
              <a:rPr lang="zh-CN" altLang="en-US">
                <a:latin typeface="Helvetica Neue For Number"/>
                <a:ea typeface="宋体" panose="02010600030101010101" pitchFamily="2" charset="-122"/>
              </a:rPr>
              <a:t>第二节 古希腊神话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内容占位符 2"/>
          <p:cNvSpPr>
            <a:spLocks noGrp="1"/>
          </p:cNvSpPr>
          <p:nvPr>
            <p:ph/>
          </p:nvPr>
        </p:nvSpPr>
        <p:spPr>
          <a:xfrm>
            <a:off x="854075" y="1157288"/>
            <a:ext cx="11707813" cy="5118100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/>
          <a:p>
            <a:pPr marL="0" indent="0" eaLnBrk="1" hangingPunct="1">
              <a:lnSpc>
                <a:spcPct val="200000"/>
              </a:lnSpc>
              <a:spcBef>
                <a:spcPct val="0"/>
              </a:spcBef>
              <a:buNone/>
            </a:pPr>
            <a:r>
              <a:rPr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三、 古希腊神话的影响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2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【理解】</a:t>
            </a:r>
            <a:endParaRPr lang="en-US" altLang="zh-CN" sz="2400" b="1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eaLnBrk="1" hangingPunct="1">
              <a:lnSpc>
                <a:spcPct val="200000"/>
              </a:lnSpc>
              <a:spcBef>
                <a:spcPct val="0"/>
              </a:spcBef>
              <a:buNone/>
            </a:pP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）后世题材来源，如荷马史诗就是在古希腊神话的基础上创造出来的；</a:t>
            </a:r>
            <a:endParaRPr lang="en-US" altLang="zh-CN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eaLnBrk="1" hangingPunct="1">
              <a:lnSpc>
                <a:spcPct val="200000"/>
              </a:lnSpc>
              <a:spcBef>
                <a:spcPct val="0"/>
              </a:spcBef>
              <a:buNone/>
            </a:pP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）形成神话－原型批评理论体系和流派；</a:t>
            </a:r>
            <a:endParaRPr lang="en-US" altLang="zh-CN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eaLnBrk="1" hangingPunct="1">
              <a:lnSpc>
                <a:spcPct val="200000"/>
              </a:lnSpc>
              <a:spcBef>
                <a:spcPct val="0"/>
              </a:spcBef>
              <a:buNone/>
            </a:pP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）对欧洲思想文化方面的影响源远流长；</a:t>
            </a:r>
            <a:endParaRPr lang="en-US" altLang="zh-CN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eaLnBrk="1" hangingPunct="1">
              <a:lnSpc>
                <a:spcPct val="200000"/>
              </a:lnSpc>
              <a:spcBef>
                <a:spcPct val="0"/>
              </a:spcBef>
              <a:buNone/>
            </a:pP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）神话中的人物形象和故事传说早已成为典故，成为现代日常生活用语。</a:t>
            </a:r>
            <a:endParaRPr lang="en-US" altLang="zh-CN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0178" name="Picture 2"/>
          <p:cNvPicPr>
            <a:picLocks noChangeAspect="1"/>
          </p:cNvPicPr>
          <p:nvPr/>
        </p:nvPicPr>
        <p:blipFill>
          <a:blip r:embed="rId2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rcRect l="6882" t="4614" r="14503" b="5420"/>
          <a:stretch>
            <a:fillRect/>
          </a:stretch>
        </p:blipFill>
        <p:spPr>
          <a:xfrm flipH="1">
            <a:off x="10482263" y="3367088"/>
            <a:ext cx="2047875" cy="29305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0179" name="矩形 4"/>
          <p:cNvSpPr/>
          <p:nvPr/>
        </p:nvSpPr>
        <p:spPr>
          <a:xfrm>
            <a:off x="7473950" y="520700"/>
            <a:ext cx="1614488" cy="3079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>
              <a:buFont typeface="Arial" panose="020B0604020202020204" pitchFamily="34" charset="0"/>
            </a:pPr>
            <a:r>
              <a:rPr lang="zh-CN" altLang="zh-CN" sz="1400" b="1">
                <a:latin typeface="楷体" panose="02010609060101010101" pitchFamily="49" charset="-122"/>
                <a:ea typeface="楷体" panose="02010609060101010101" pitchFamily="49" charset="-122"/>
              </a:rPr>
              <a:t>（西方）</a:t>
            </a:r>
            <a:r>
              <a:rPr lang="zh-CN" altLang="zh-CN" sz="1400" b="1">
                <a:latin typeface="黑体" panose="02010609060101010101" charset="-122"/>
                <a:ea typeface="黑体" panose="02010609060101010101" charset="-122"/>
              </a:rPr>
              <a:t>古代文学</a:t>
            </a:r>
          </a:p>
        </p:txBody>
      </p:sp>
      <p:sp>
        <p:nvSpPr>
          <p:cNvPr id="11" name="左大括号 10"/>
          <p:cNvSpPr/>
          <p:nvPr/>
        </p:nvSpPr>
        <p:spPr>
          <a:xfrm>
            <a:off x="9088438" y="307975"/>
            <a:ext cx="246063" cy="849313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0181" name="矩形 4"/>
          <p:cNvSpPr/>
          <p:nvPr/>
        </p:nvSpPr>
        <p:spPr>
          <a:xfrm>
            <a:off x="9334500" y="214313"/>
            <a:ext cx="1147763" cy="306387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buFont typeface="Arial" panose="020B0604020202020204" pitchFamily="34" charset="0"/>
            </a:pPr>
            <a:r>
              <a:rPr lang="zh-CN" altLang="zh-CN" sz="1400" b="1">
                <a:solidFill>
                  <a:srgbClr val="C00000"/>
                </a:solidFill>
                <a:latin typeface="黑体" panose="02010609060101010101" charset="-122"/>
                <a:ea typeface="黑体" panose="02010609060101010101" charset="-122"/>
              </a:rPr>
              <a:t>古希腊文学</a:t>
            </a:r>
          </a:p>
        </p:txBody>
      </p:sp>
      <p:sp>
        <p:nvSpPr>
          <p:cNvPr id="50182" name="矩形 4"/>
          <p:cNvSpPr/>
          <p:nvPr/>
        </p:nvSpPr>
        <p:spPr>
          <a:xfrm>
            <a:off x="9334500" y="579438"/>
            <a:ext cx="1147763" cy="306387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buFont typeface="Arial" panose="020B0604020202020204" pitchFamily="34" charset="0"/>
            </a:pPr>
            <a:r>
              <a:rPr lang="zh-CN" altLang="zh-CN" sz="1400" b="1">
                <a:latin typeface="黑体" panose="02010609060101010101" charset="-122"/>
                <a:ea typeface="黑体" panose="02010609060101010101" charset="-122"/>
              </a:rPr>
              <a:t>古罗马文学</a:t>
            </a:r>
          </a:p>
        </p:txBody>
      </p:sp>
      <p:sp>
        <p:nvSpPr>
          <p:cNvPr id="50183" name="矩形 4"/>
          <p:cNvSpPr/>
          <p:nvPr/>
        </p:nvSpPr>
        <p:spPr>
          <a:xfrm>
            <a:off x="9334500" y="947738"/>
            <a:ext cx="1543050" cy="306387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buFont typeface="Arial" panose="020B0604020202020204" pitchFamily="34" charset="0"/>
            </a:pPr>
            <a:r>
              <a:rPr lang="zh-CN" altLang="zh-CN" sz="1400" b="1">
                <a:latin typeface="黑体" panose="02010609060101010101" charset="-122"/>
                <a:ea typeface="黑体" panose="02010609060101010101" charset="-122"/>
              </a:rPr>
              <a:t>早期基督教文学</a:t>
            </a:r>
          </a:p>
        </p:txBody>
      </p:sp>
      <p:sp>
        <p:nvSpPr>
          <p:cNvPr id="16" name="左大括号 15"/>
          <p:cNvSpPr/>
          <p:nvPr/>
        </p:nvSpPr>
        <p:spPr>
          <a:xfrm>
            <a:off x="10412413" y="125413"/>
            <a:ext cx="244475" cy="484188"/>
          </a:xfrm>
          <a:prstGeom prst="leftBrace">
            <a:avLst>
              <a:gd name="adj1" fmla="val 8290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0185" name="矩形 4"/>
          <p:cNvSpPr/>
          <p:nvPr/>
        </p:nvSpPr>
        <p:spPr>
          <a:xfrm>
            <a:off x="10656888" y="33338"/>
            <a:ext cx="1101725" cy="274637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>
              <a:buFont typeface="Arial" panose="020B0604020202020204" pitchFamily="34" charset="0"/>
            </a:pPr>
            <a:r>
              <a:rPr lang="en-US" altLang="zh-CN" sz="1200" b="1" u="sng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1.</a:t>
            </a:r>
            <a:r>
              <a:rPr lang="zh-CN" altLang="zh-CN" sz="1200" b="1" u="sng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古希腊神话</a:t>
            </a:r>
          </a:p>
        </p:txBody>
      </p:sp>
      <p:sp>
        <p:nvSpPr>
          <p:cNvPr id="50186" name="矩形 4"/>
          <p:cNvSpPr/>
          <p:nvPr/>
        </p:nvSpPr>
        <p:spPr>
          <a:xfrm>
            <a:off x="10656888" y="246063"/>
            <a:ext cx="949325" cy="274637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>
              <a:buFont typeface="Arial" panose="020B0604020202020204" pitchFamily="34" charset="0"/>
            </a:pPr>
            <a:r>
              <a:rPr lang="en-US" altLang="zh-CN" sz="1200" b="1" u="sng">
                <a:latin typeface="楷体" panose="02010609060101010101" pitchFamily="49" charset="-122"/>
                <a:ea typeface="楷体" panose="02010609060101010101" pitchFamily="49" charset="-122"/>
              </a:rPr>
              <a:t>2.</a:t>
            </a:r>
            <a:r>
              <a:rPr lang="zh-CN" altLang="zh-CN" sz="1200" b="1" u="sng">
                <a:latin typeface="楷体" panose="02010609060101010101" pitchFamily="49" charset="-122"/>
                <a:ea typeface="楷体" panose="02010609060101010101" pitchFamily="49" charset="-122"/>
              </a:rPr>
              <a:t>荷马史诗</a:t>
            </a:r>
          </a:p>
        </p:txBody>
      </p:sp>
      <p:sp>
        <p:nvSpPr>
          <p:cNvPr id="50187" name="矩形 4"/>
          <p:cNvSpPr/>
          <p:nvPr/>
        </p:nvSpPr>
        <p:spPr>
          <a:xfrm>
            <a:off x="10656888" y="449263"/>
            <a:ext cx="1408112" cy="27622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>
              <a:buFont typeface="Arial" panose="020B0604020202020204" pitchFamily="34" charset="0"/>
            </a:pPr>
            <a:r>
              <a:rPr lang="en-US" altLang="zh-CN" sz="1200" b="1" u="sng">
                <a:latin typeface="楷体" panose="02010609060101010101" pitchFamily="49" charset="-122"/>
                <a:ea typeface="楷体" panose="02010609060101010101" pitchFamily="49" charset="-122"/>
              </a:rPr>
              <a:t>3.</a:t>
            </a:r>
            <a:r>
              <a:rPr lang="zh-CN" altLang="zh-CN" sz="1200" b="1" u="sng">
                <a:latin typeface="楷体" panose="02010609060101010101" pitchFamily="49" charset="-122"/>
                <a:ea typeface="楷体" panose="02010609060101010101" pitchFamily="49" charset="-122"/>
              </a:rPr>
              <a:t>早期基督教文学</a:t>
            </a:r>
          </a:p>
        </p:txBody>
      </p:sp>
      <p:sp>
        <p:nvSpPr>
          <p:cNvPr id="50188" name="矩形 4"/>
          <p:cNvSpPr/>
          <p:nvPr/>
        </p:nvSpPr>
        <p:spPr>
          <a:xfrm>
            <a:off x="4927600" y="487363"/>
            <a:ext cx="1458913" cy="398462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t">
            <a:spAutoFit/>
          </a:bodyPr>
          <a:lstStyle/>
          <a:p>
            <a:pPr>
              <a:buFont typeface="Arial" panose="020B0604020202020204" pitchFamily="34" charset="0"/>
            </a:pPr>
            <a:r>
              <a:rPr lang="zh-CN" altLang="zh-CN" sz="2000" b="1">
                <a:latin typeface="黑体" panose="02010609060101010101" charset="-122"/>
                <a:ea typeface="黑体" panose="02010609060101010101" charset="-122"/>
              </a:rPr>
              <a:t>古希腊</a:t>
            </a:r>
            <a:r>
              <a:rPr lang="zh-CN" altLang="zh-CN" sz="2000" b="1">
                <a:solidFill>
                  <a:srgbClr val="C00000"/>
                </a:solidFill>
                <a:latin typeface="黑体" panose="02010609060101010101" charset="-122"/>
                <a:ea typeface="黑体" panose="02010609060101010101" charset="-122"/>
              </a:rPr>
              <a:t>神话</a:t>
            </a:r>
          </a:p>
        </p:txBody>
      </p:sp>
      <p:sp>
        <p:nvSpPr>
          <p:cNvPr id="50189" name="文本框 14"/>
          <p:cNvSpPr txBox="1"/>
          <p:nvPr/>
        </p:nvSpPr>
        <p:spPr>
          <a:xfrm>
            <a:off x="906463" y="485775"/>
            <a:ext cx="3124200" cy="461963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eaLnBrk="0" hangingPunct="0"/>
            <a:r>
              <a:rPr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第一章  西方古代文学</a:t>
            </a:r>
          </a:p>
        </p:txBody>
      </p:sp>
      <p:sp>
        <p:nvSpPr>
          <p:cNvPr id="50190" name="矩形 16"/>
          <p:cNvSpPr/>
          <p:nvPr/>
        </p:nvSpPr>
        <p:spPr>
          <a:xfrm>
            <a:off x="0" y="44450"/>
            <a:ext cx="2416175" cy="369888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eaLnBrk="0" hangingPunct="0"/>
            <a:r>
              <a:rPr lang="en-US" altLang="zh-CN">
                <a:latin typeface="Helvetica Neue For Number"/>
                <a:ea typeface="宋体" panose="02010600030101010101" pitchFamily="2" charset="-122"/>
              </a:rPr>
              <a:t>1.2</a:t>
            </a:r>
            <a:r>
              <a:rPr lang="zh-CN" altLang="en-US">
                <a:latin typeface="Helvetica Neue For Number"/>
                <a:ea typeface="宋体" panose="02010600030101010101" pitchFamily="2" charset="-122"/>
              </a:rPr>
              <a:t>第二节 古希腊神话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矩形 1"/>
          <p:cNvSpPr/>
          <p:nvPr/>
        </p:nvSpPr>
        <p:spPr>
          <a:xfrm>
            <a:off x="447675" y="1144588"/>
            <a:ext cx="8159750" cy="279082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fontAlgn="t">
              <a:lnSpc>
                <a:spcPct val="150000"/>
              </a:lnSpc>
              <a:buFont typeface="Arial" panose="020B0604020202020204" pitchFamily="34" charset="0"/>
            </a:pP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希腊神话中，太阳神是（ ） </a:t>
            </a:r>
            <a:b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</a:rPr>
              <a:t>A: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克洛诺斯 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</a:pPr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</a:rPr>
              <a:t>B: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哈台斯 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</a:pPr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</a:rPr>
              <a:t>C: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阿波罗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</a:pPr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</a:rPr>
              <a:t>D: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乌拉诺斯</a:t>
            </a:r>
          </a:p>
        </p:txBody>
      </p:sp>
      <p:sp>
        <p:nvSpPr>
          <p:cNvPr id="51202" name="文本框 2"/>
          <p:cNvSpPr txBox="1"/>
          <p:nvPr/>
        </p:nvSpPr>
        <p:spPr>
          <a:xfrm>
            <a:off x="447675" y="315913"/>
            <a:ext cx="1711325" cy="4603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en-US" sz="2400" b="1">
                <a:solidFill>
                  <a:srgbClr val="0070C0"/>
                </a:solidFill>
                <a:latin typeface="华文中宋" panose="02010600040101010101" charset="-122"/>
                <a:ea typeface="华文中宋" panose="02010600040101010101" charset="-122"/>
              </a:rPr>
              <a:t>考试练习题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矩形 1"/>
          <p:cNvSpPr/>
          <p:nvPr/>
        </p:nvSpPr>
        <p:spPr>
          <a:xfrm>
            <a:off x="447675" y="1320800"/>
            <a:ext cx="8159750" cy="2862263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fontAlgn="t">
              <a:lnSpc>
                <a:spcPct val="150000"/>
              </a:lnSpc>
              <a:buFont typeface="Arial" panose="020B0604020202020204" pitchFamily="34" charset="0"/>
            </a:pP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希腊神话中，太阳神是（ ） </a:t>
            </a:r>
            <a:b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</a:rPr>
              <a:t>A: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克洛诺斯 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</a:pPr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</a:rPr>
              <a:t>B: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哈台斯 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</a:pPr>
            <a:r>
              <a:rPr lang="en-US" altLang="zh-CN" sz="24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C:</a:t>
            </a:r>
            <a:r>
              <a:rPr lang="zh-CN" altLang="en-US" sz="24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阿波罗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</a:pPr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</a:rPr>
              <a:t>D: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乌拉诺斯</a:t>
            </a:r>
          </a:p>
        </p:txBody>
      </p:sp>
      <p:sp>
        <p:nvSpPr>
          <p:cNvPr id="52226" name="文本框 2"/>
          <p:cNvSpPr txBox="1"/>
          <p:nvPr/>
        </p:nvSpPr>
        <p:spPr>
          <a:xfrm>
            <a:off x="447675" y="315913"/>
            <a:ext cx="1711325" cy="4603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en-US" sz="2400" b="1">
                <a:solidFill>
                  <a:srgbClr val="0070C0"/>
                </a:solidFill>
                <a:latin typeface="华文中宋" panose="02010600040101010101" charset="-122"/>
                <a:ea typeface="华文中宋" panose="02010600040101010101" charset="-122"/>
              </a:rPr>
              <a:t>考试练习题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矩形 1"/>
          <p:cNvSpPr/>
          <p:nvPr/>
        </p:nvSpPr>
        <p:spPr>
          <a:xfrm>
            <a:off x="447675" y="1320800"/>
            <a:ext cx="8159750" cy="286131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fontAlgn="t">
              <a:lnSpc>
                <a:spcPct val="150000"/>
              </a:lnSpc>
              <a:buFont typeface="Arial" panose="020B0604020202020204" pitchFamily="34" charset="0"/>
            </a:pPr>
            <a:r>
              <a:rPr sz="2400">
                <a:latin typeface="微软雅黑" panose="020B0503020204020204" pitchFamily="34" charset="-122"/>
                <a:ea typeface="微软雅黑" panose="020B0503020204020204" pitchFamily="34" charset="-122"/>
              </a:rPr>
              <a:t>古希腊神话中的智慧女神是（ ） </a:t>
            </a:r>
          </a:p>
          <a:p>
            <a:pPr fontAlgn="t">
              <a:lnSpc>
                <a:spcPct val="150000"/>
              </a:lnSpc>
              <a:buFont typeface="Arial" panose="020B0604020202020204" pitchFamily="34" charset="0"/>
            </a:pPr>
            <a:r>
              <a:rPr sz="2400">
                <a:latin typeface="微软雅黑" panose="020B0503020204020204" pitchFamily="34" charset="-122"/>
                <a:ea typeface="微软雅黑" panose="020B0503020204020204" pitchFamily="34" charset="-122"/>
              </a:rPr>
              <a:t>A:赫拉 </a:t>
            </a:r>
          </a:p>
          <a:p>
            <a:pPr fontAlgn="t">
              <a:lnSpc>
                <a:spcPct val="150000"/>
              </a:lnSpc>
              <a:buFont typeface="Arial" panose="020B0604020202020204" pitchFamily="34" charset="0"/>
            </a:pPr>
            <a:r>
              <a:rPr sz="2400">
                <a:latin typeface="微软雅黑" panose="020B0503020204020204" pitchFamily="34" charset="-122"/>
                <a:ea typeface="微软雅黑" panose="020B0503020204020204" pitchFamily="34" charset="-122"/>
              </a:rPr>
              <a:t>B:阿弗洛狄忒</a:t>
            </a:r>
          </a:p>
          <a:p>
            <a:pPr fontAlgn="t">
              <a:lnSpc>
                <a:spcPct val="150000"/>
              </a:lnSpc>
              <a:buFont typeface="Arial" panose="020B0604020202020204" pitchFamily="34" charset="0"/>
            </a:pPr>
            <a:r>
              <a:rPr sz="2400">
                <a:latin typeface="微软雅黑" panose="020B0503020204020204" pitchFamily="34" charset="-122"/>
                <a:ea typeface="微软雅黑" panose="020B0503020204020204" pitchFamily="34" charset="-122"/>
              </a:rPr>
              <a:t>C:阿耳忒弥斯 </a:t>
            </a:r>
          </a:p>
          <a:p>
            <a:pPr fontAlgn="t">
              <a:lnSpc>
                <a:spcPct val="150000"/>
              </a:lnSpc>
              <a:buFont typeface="Arial" panose="020B0604020202020204" pitchFamily="34" charset="0"/>
            </a:pPr>
            <a:r>
              <a:rPr sz="2400">
                <a:latin typeface="微软雅黑" panose="020B0503020204020204" pitchFamily="34" charset="-122"/>
                <a:ea typeface="微软雅黑" panose="020B0503020204020204" pitchFamily="34" charset="-122"/>
              </a:rPr>
              <a:t>D:雅典娜</a:t>
            </a:r>
          </a:p>
        </p:txBody>
      </p:sp>
      <p:sp>
        <p:nvSpPr>
          <p:cNvPr id="52226" name="文本框 2"/>
          <p:cNvSpPr txBox="1"/>
          <p:nvPr/>
        </p:nvSpPr>
        <p:spPr>
          <a:xfrm>
            <a:off x="447675" y="315913"/>
            <a:ext cx="1711325" cy="4603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en-US" sz="2400" b="1">
                <a:solidFill>
                  <a:srgbClr val="0070C0"/>
                </a:solidFill>
                <a:latin typeface="华文中宋" panose="02010600040101010101" charset="-122"/>
                <a:ea typeface="华文中宋" panose="02010600040101010101" charset="-122"/>
              </a:rPr>
              <a:t>考试练习题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1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10309225" y="219075"/>
            <a:ext cx="1384300" cy="136366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noFill/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2291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2775" y="0"/>
            <a:ext cx="784225" cy="20605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矩形 2"/>
          <p:cNvSpPr/>
          <p:nvPr/>
        </p:nvSpPr>
        <p:spPr>
          <a:xfrm>
            <a:off x="0" y="2206625"/>
            <a:ext cx="12192000" cy="23082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293" name="TextBox 1"/>
          <p:cNvSpPr txBox="1"/>
          <p:nvPr/>
        </p:nvSpPr>
        <p:spPr>
          <a:xfrm>
            <a:off x="4079875" y="2946400"/>
            <a:ext cx="4032250" cy="828675"/>
          </a:xfrm>
          <a:prstGeom prst="rect">
            <a:avLst/>
          </a:prstGeom>
          <a:noFill/>
          <a:ln w="9525" cap="flat" cmpd="sng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>
            <a:spAutoFit/>
          </a:bodyPr>
          <a:lstStyle/>
          <a:p>
            <a:pPr algn="ctr">
              <a:lnSpc>
                <a:spcPct val="150000"/>
              </a:lnSpc>
              <a:buFont typeface="Arial" panose="020B0604020202020204" pitchFamily="34" charset="0"/>
            </a:pPr>
            <a:r>
              <a:rPr lang="zh-CN" altLang="en-US" sz="3200" b="1">
                <a:latin typeface="黑体" panose="02010609060101010101" charset="-122"/>
                <a:ea typeface="黑体" panose="02010609060101010101" charset="-122"/>
              </a:rPr>
              <a:t>第</a:t>
            </a:r>
            <a:r>
              <a:rPr lang="zh-CN" altLang="zh-CN" sz="3200" b="1">
                <a:latin typeface="黑体" panose="02010609060101010101" charset="-122"/>
                <a:ea typeface="黑体" panose="02010609060101010101" charset="-122"/>
              </a:rPr>
              <a:t>一编</a:t>
            </a:r>
            <a:r>
              <a:rPr lang="en-US" altLang="zh-CN" sz="3200" b="1">
                <a:latin typeface="黑体" panose="02010609060101010101" charset="-122"/>
                <a:ea typeface="黑体" panose="02010609060101010101" charset="-122"/>
              </a:rPr>
              <a:t>   </a:t>
            </a:r>
            <a:r>
              <a:rPr lang="zh-CN" altLang="en-US" sz="3200" b="1">
                <a:latin typeface="黑体" panose="02010609060101010101" charset="-122"/>
                <a:ea typeface="黑体" panose="02010609060101010101" charset="-122"/>
              </a:rPr>
              <a:t>西方文学</a:t>
            </a:r>
          </a:p>
        </p:txBody>
      </p:sp>
      <p:pic>
        <p:nvPicPr>
          <p:cNvPr id="12294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61913" y="3889375"/>
            <a:ext cx="1130300" cy="29686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2295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 flipV="1">
            <a:off x="1076325" y="5791200"/>
            <a:ext cx="588963" cy="10668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矩形 1"/>
          <p:cNvSpPr/>
          <p:nvPr/>
        </p:nvSpPr>
        <p:spPr>
          <a:xfrm>
            <a:off x="447675" y="1320800"/>
            <a:ext cx="8159750" cy="286131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fontAlgn="t">
              <a:lnSpc>
                <a:spcPct val="150000"/>
              </a:lnSpc>
              <a:buFont typeface="Arial" panose="020B0604020202020204" pitchFamily="34" charset="0"/>
            </a:pPr>
            <a:r>
              <a:rPr sz="2400">
                <a:latin typeface="微软雅黑" panose="020B0503020204020204" pitchFamily="34" charset="-122"/>
                <a:ea typeface="微软雅黑" panose="020B0503020204020204" pitchFamily="34" charset="-122"/>
              </a:rPr>
              <a:t>古希腊神话中的智慧女神是（ ） </a:t>
            </a:r>
          </a:p>
          <a:p>
            <a:pPr fontAlgn="t">
              <a:lnSpc>
                <a:spcPct val="150000"/>
              </a:lnSpc>
              <a:buFont typeface="Arial" panose="020B0604020202020204" pitchFamily="34" charset="0"/>
            </a:pPr>
            <a:r>
              <a:rPr sz="2400">
                <a:latin typeface="微软雅黑" panose="020B0503020204020204" pitchFamily="34" charset="-122"/>
                <a:ea typeface="微软雅黑" panose="020B0503020204020204" pitchFamily="34" charset="-122"/>
              </a:rPr>
              <a:t>A:赫拉 </a:t>
            </a:r>
          </a:p>
          <a:p>
            <a:pPr fontAlgn="t">
              <a:lnSpc>
                <a:spcPct val="150000"/>
              </a:lnSpc>
              <a:buFont typeface="Arial" panose="020B0604020202020204" pitchFamily="34" charset="0"/>
            </a:pPr>
            <a:r>
              <a:rPr sz="2400">
                <a:latin typeface="微软雅黑" panose="020B0503020204020204" pitchFamily="34" charset="-122"/>
                <a:ea typeface="微软雅黑" panose="020B0503020204020204" pitchFamily="34" charset="-122"/>
              </a:rPr>
              <a:t>B:阿弗洛狄忒</a:t>
            </a:r>
          </a:p>
          <a:p>
            <a:pPr fontAlgn="t">
              <a:lnSpc>
                <a:spcPct val="150000"/>
              </a:lnSpc>
              <a:buFont typeface="Arial" panose="020B0604020202020204" pitchFamily="34" charset="0"/>
            </a:pPr>
            <a:r>
              <a:rPr sz="2400">
                <a:latin typeface="微软雅黑" panose="020B0503020204020204" pitchFamily="34" charset="-122"/>
                <a:ea typeface="微软雅黑" panose="020B0503020204020204" pitchFamily="34" charset="-122"/>
              </a:rPr>
              <a:t>C:阿耳忒弥斯 </a:t>
            </a:r>
          </a:p>
          <a:p>
            <a:pPr fontAlgn="t">
              <a:lnSpc>
                <a:spcPct val="150000"/>
              </a:lnSpc>
              <a:buFont typeface="Arial" panose="020B0604020202020204" pitchFamily="34" charset="0"/>
            </a:pPr>
            <a:r>
              <a:rPr sz="24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D:雅典娜</a:t>
            </a:r>
          </a:p>
        </p:txBody>
      </p:sp>
      <p:sp>
        <p:nvSpPr>
          <p:cNvPr id="52226" name="文本框 2"/>
          <p:cNvSpPr txBox="1"/>
          <p:nvPr/>
        </p:nvSpPr>
        <p:spPr>
          <a:xfrm>
            <a:off x="447675" y="315913"/>
            <a:ext cx="1711325" cy="4603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en-US" sz="2400" b="1">
                <a:solidFill>
                  <a:srgbClr val="0070C0"/>
                </a:solidFill>
                <a:latin typeface="华文中宋" panose="02010600040101010101" charset="-122"/>
                <a:ea typeface="华文中宋" panose="02010600040101010101" charset="-122"/>
              </a:rPr>
              <a:t>考试练习题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矩形 1"/>
          <p:cNvSpPr/>
          <p:nvPr/>
        </p:nvSpPr>
        <p:spPr>
          <a:xfrm>
            <a:off x="447675" y="1284288"/>
            <a:ext cx="8159750" cy="27971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eaLnBrk="0" fontAlgn="t" hangingPunct="0">
              <a:lnSpc>
                <a:spcPct val="150000"/>
              </a:lnSpc>
            </a:pP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古希腊神话中，爱神的名字是（ ）</a:t>
            </a:r>
          </a:p>
          <a:p>
            <a:pPr eaLnBrk="0" hangingPunct="0">
              <a:lnSpc>
                <a:spcPct val="150000"/>
              </a:lnSpc>
            </a:pPr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</a:rPr>
              <a:t>A: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雅典娜</a:t>
            </a:r>
          </a:p>
          <a:p>
            <a:pPr eaLnBrk="0" hangingPunct="0">
              <a:lnSpc>
                <a:spcPct val="150000"/>
              </a:lnSpc>
            </a:pPr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</a:rPr>
              <a:t>B: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维纳斯</a:t>
            </a:r>
          </a:p>
          <a:p>
            <a:pPr eaLnBrk="0" hangingPunct="0">
              <a:lnSpc>
                <a:spcPct val="150000"/>
              </a:lnSpc>
            </a:pPr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</a:rPr>
              <a:t>C: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阿佛洛狄忒</a:t>
            </a:r>
          </a:p>
          <a:p>
            <a:pPr eaLnBrk="0" hangingPunct="0">
              <a:lnSpc>
                <a:spcPct val="150000"/>
              </a:lnSpc>
            </a:pPr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</a:rPr>
              <a:t>D: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阿尔忒弥斯</a:t>
            </a:r>
          </a:p>
        </p:txBody>
      </p:sp>
      <p:sp>
        <p:nvSpPr>
          <p:cNvPr id="53250" name="文本框 2"/>
          <p:cNvSpPr txBox="1"/>
          <p:nvPr/>
        </p:nvSpPr>
        <p:spPr>
          <a:xfrm>
            <a:off x="447675" y="315913"/>
            <a:ext cx="1711325" cy="4603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en-US" sz="2400" b="1">
                <a:solidFill>
                  <a:srgbClr val="0070C0"/>
                </a:solidFill>
                <a:latin typeface="华文中宋" panose="02010600040101010101" charset="-122"/>
                <a:ea typeface="华文中宋" panose="02010600040101010101" charset="-122"/>
              </a:rPr>
              <a:t>考试练习题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矩形 1"/>
          <p:cNvSpPr/>
          <p:nvPr/>
        </p:nvSpPr>
        <p:spPr>
          <a:xfrm>
            <a:off x="447675" y="1196975"/>
            <a:ext cx="8159750" cy="286131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eaLnBrk="0" fontAlgn="t" hangingPunct="0">
              <a:lnSpc>
                <a:spcPct val="150000"/>
              </a:lnSpc>
            </a:pP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古希腊神话中，爱神的名字是（ ）</a:t>
            </a:r>
          </a:p>
          <a:p>
            <a:pPr eaLnBrk="0" hangingPunct="0">
              <a:lnSpc>
                <a:spcPct val="150000"/>
              </a:lnSpc>
            </a:pPr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</a:rPr>
              <a:t>A: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雅典娜</a:t>
            </a:r>
          </a:p>
          <a:p>
            <a:pPr eaLnBrk="0" hangingPunct="0">
              <a:lnSpc>
                <a:spcPct val="150000"/>
              </a:lnSpc>
            </a:pPr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</a:rPr>
              <a:t>B: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维纳斯</a:t>
            </a:r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400">
                <a:latin typeface="Arial" panose="020B0604020202020204" pitchFamily="34" charset="0"/>
                <a:ea typeface="宋体" panose="02010600030101010101" pitchFamily="2" charset="-122"/>
              </a:rPr>
              <a:t>古罗马神话中爱与美的女神</a:t>
            </a:r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0" hangingPunct="0">
              <a:lnSpc>
                <a:spcPct val="150000"/>
              </a:lnSpc>
            </a:pPr>
            <a:r>
              <a:rPr lang="en-US" altLang="zh-CN" sz="24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C:</a:t>
            </a:r>
            <a:r>
              <a:rPr lang="zh-CN" altLang="en-US" sz="24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阿佛洛狄忒</a:t>
            </a:r>
          </a:p>
          <a:p>
            <a:pPr eaLnBrk="0" hangingPunct="0">
              <a:lnSpc>
                <a:spcPct val="150000"/>
              </a:lnSpc>
            </a:pPr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</a:rPr>
              <a:t>D: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阿尔忒弥斯</a:t>
            </a:r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400">
                <a:latin typeface="Arial" panose="020B0604020202020204" pitchFamily="34" charset="0"/>
                <a:ea typeface="宋体" panose="02010600030101010101" pitchFamily="2" charset="-122"/>
              </a:rPr>
              <a:t>月亮神和狩猎女神。</a:t>
            </a:r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4274" name="文本框 2"/>
          <p:cNvSpPr txBox="1"/>
          <p:nvPr/>
        </p:nvSpPr>
        <p:spPr>
          <a:xfrm>
            <a:off x="447675" y="315913"/>
            <a:ext cx="1711325" cy="4603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en-US" sz="2400" b="1">
                <a:solidFill>
                  <a:srgbClr val="0070C0"/>
                </a:solidFill>
                <a:latin typeface="华文中宋" panose="02010600040101010101" charset="-122"/>
                <a:ea typeface="华文中宋" panose="02010600040101010101" charset="-122"/>
              </a:rPr>
              <a:t>考试练习题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矩形 1"/>
          <p:cNvSpPr/>
          <p:nvPr/>
        </p:nvSpPr>
        <p:spPr>
          <a:xfrm>
            <a:off x="447675" y="1196975"/>
            <a:ext cx="8159750" cy="286131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eaLnBrk="0" fontAlgn="t" hangingPunct="0">
              <a:lnSpc>
                <a:spcPct val="150000"/>
              </a:lnSpc>
            </a:pP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希腊神话中地母的名字是（ ）</a:t>
            </a:r>
          </a:p>
          <a:p>
            <a:pPr eaLnBrk="0" fontAlgn="t" hangingPunct="0">
              <a:lnSpc>
                <a:spcPct val="150000"/>
              </a:lnSpc>
            </a:pP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A:该亚</a:t>
            </a:r>
          </a:p>
          <a:p>
            <a:pPr eaLnBrk="0" fontAlgn="t" hangingPunct="0">
              <a:lnSpc>
                <a:spcPct val="150000"/>
              </a:lnSpc>
            </a:pP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B:该隐</a:t>
            </a:r>
          </a:p>
          <a:p>
            <a:pPr eaLnBrk="0" fontAlgn="t" hangingPunct="0">
              <a:lnSpc>
                <a:spcPct val="150000"/>
              </a:lnSpc>
            </a:pP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C:赫拉</a:t>
            </a:r>
          </a:p>
          <a:p>
            <a:pPr eaLnBrk="0" fontAlgn="t" hangingPunct="0">
              <a:lnSpc>
                <a:spcPct val="150000"/>
              </a:lnSpc>
            </a:pP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D:瑞亚</a:t>
            </a:r>
          </a:p>
        </p:txBody>
      </p:sp>
      <p:sp>
        <p:nvSpPr>
          <p:cNvPr id="54274" name="文本框 2"/>
          <p:cNvSpPr txBox="1"/>
          <p:nvPr/>
        </p:nvSpPr>
        <p:spPr>
          <a:xfrm>
            <a:off x="447675" y="315913"/>
            <a:ext cx="1711325" cy="4603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en-US" sz="2400" b="1">
                <a:solidFill>
                  <a:srgbClr val="0070C0"/>
                </a:solidFill>
                <a:latin typeface="华文中宋" panose="02010600040101010101" charset="-122"/>
                <a:ea typeface="华文中宋" panose="02010600040101010101" charset="-122"/>
              </a:rPr>
              <a:t>考试练习题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矩形 1"/>
          <p:cNvSpPr/>
          <p:nvPr/>
        </p:nvSpPr>
        <p:spPr>
          <a:xfrm>
            <a:off x="447675" y="1196975"/>
            <a:ext cx="8159750" cy="286131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eaLnBrk="0" fontAlgn="t" hangingPunct="0">
              <a:lnSpc>
                <a:spcPct val="150000"/>
              </a:lnSpc>
            </a:pP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希腊神话中地母的名字是（ ）</a:t>
            </a:r>
          </a:p>
          <a:p>
            <a:pPr eaLnBrk="0" fontAlgn="t" hangingPunct="0">
              <a:lnSpc>
                <a:spcPct val="150000"/>
              </a:lnSpc>
            </a:pPr>
            <a:r>
              <a:rPr lang="zh-CN" altLang="en-US" sz="24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A:该亚</a:t>
            </a:r>
          </a:p>
          <a:p>
            <a:pPr eaLnBrk="0" fontAlgn="t" hangingPunct="0">
              <a:lnSpc>
                <a:spcPct val="150000"/>
              </a:lnSpc>
            </a:pP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B:该隐</a:t>
            </a:r>
          </a:p>
          <a:p>
            <a:pPr eaLnBrk="0" fontAlgn="t" hangingPunct="0">
              <a:lnSpc>
                <a:spcPct val="150000"/>
              </a:lnSpc>
            </a:pP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C:赫拉</a:t>
            </a:r>
          </a:p>
          <a:p>
            <a:pPr eaLnBrk="0" fontAlgn="t" hangingPunct="0">
              <a:lnSpc>
                <a:spcPct val="150000"/>
              </a:lnSpc>
            </a:pP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D:瑞亚</a:t>
            </a:r>
          </a:p>
        </p:txBody>
      </p:sp>
      <p:sp>
        <p:nvSpPr>
          <p:cNvPr id="54274" name="文本框 2"/>
          <p:cNvSpPr txBox="1"/>
          <p:nvPr/>
        </p:nvSpPr>
        <p:spPr>
          <a:xfrm>
            <a:off x="447675" y="315913"/>
            <a:ext cx="1711325" cy="4603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en-US" sz="2400" b="1">
                <a:solidFill>
                  <a:srgbClr val="0070C0"/>
                </a:solidFill>
                <a:latin typeface="华文中宋" panose="02010600040101010101" charset="-122"/>
                <a:ea typeface="华文中宋" panose="02010600040101010101" charset="-122"/>
              </a:rPr>
              <a:t>考试练习题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矩形 1"/>
          <p:cNvSpPr/>
          <p:nvPr/>
        </p:nvSpPr>
        <p:spPr>
          <a:xfrm>
            <a:off x="447675" y="1179513"/>
            <a:ext cx="8159750" cy="279082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eaLnBrk="0" fontAlgn="t" hangingPunct="0">
              <a:lnSpc>
                <a:spcPct val="150000"/>
              </a:lnSpc>
            </a:pP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希腊神话中，取金羊毛的英雄是（ ）</a:t>
            </a:r>
            <a:b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</a:rPr>
              <a:t>A: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赫拉克勒斯 </a:t>
            </a:r>
          </a:p>
          <a:p>
            <a:pPr eaLnBrk="0" hangingPunct="0">
              <a:lnSpc>
                <a:spcPct val="150000"/>
              </a:lnSpc>
            </a:pPr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</a:rPr>
              <a:t>B: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伊阿宋</a:t>
            </a:r>
          </a:p>
          <a:p>
            <a:pPr eaLnBrk="0" hangingPunct="0">
              <a:lnSpc>
                <a:spcPct val="150000"/>
              </a:lnSpc>
            </a:pPr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</a:rPr>
              <a:t>C: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狄俄尼索斯 </a:t>
            </a:r>
          </a:p>
          <a:p>
            <a:pPr eaLnBrk="0" hangingPunct="0">
              <a:lnSpc>
                <a:spcPct val="150000"/>
              </a:lnSpc>
            </a:pPr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</a:rPr>
              <a:t>D: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忒修斯 </a:t>
            </a:r>
          </a:p>
        </p:txBody>
      </p:sp>
      <p:sp>
        <p:nvSpPr>
          <p:cNvPr id="55298" name="文本框 2"/>
          <p:cNvSpPr txBox="1"/>
          <p:nvPr/>
        </p:nvSpPr>
        <p:spPr>
          <a:xfrm>
            <a:off x="447675" y="315913"/>
            <a:ext cx="1711325" cy="4603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en-US" sz="2400" b="1">
                <a:solidFill>
                  <a:srgbClr val="0070C0"/>
                </a:solidFill>
                <a:latin typeface="华文中宋" panose="02010600040101010101" charset="-122"/>
                <a:ea typeface="华文中宋" panose="02010600040101010101" charset="-122"/>
              </a:rPr>
              <a:t>考试练习题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矩形 1"/>
          <p:cNvSpPr/>
          <p:nvPr/>
        </p:nvSpPr>
        <p:spPr>
          <a:xfrm>
            <a:off x="447675" y="1284288"/>
            <a:ext cx="8159750" cy="2862262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eaLnBrk="0" fontAlgn="t" hangingPunct="0">
              <a:lnSpc>
                <a:spcPct val="150000"/>
              </a:lnSpc>
            </a:pP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希腊神话中，取金羊毛的英雄是（ ）</a:t>
            </a:r>
            <a:b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</a:rPr>
              <a:t>A: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赫拉克勒斯 </a:t>
            </a:r>
          </a:p>
          <a:p>
            <a:pPr eaLnBrk="0" hangingPunct="0">
              <a:lnSpc>
                <a:spcPct val="150000"/>
              </a:lnSpc>
            </a:pPr>
            <a:r>
              <a:rPr lang="en-US" altLang="zh-CN" sz="24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B:</a:t>
            </a:r>
            <a:r>
              <a:rPr lang="zh-CN" altLang="en-US" sz="24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伊阿宋</a:t>
            </a:r>
          </a:p>
          <a:p>
            <a:pPr eaLnBrk="0" hangingPunct="0">
              <a:lnSpc>
                <a:spcPct val="150000"/>
              </a:lnSpc>
            </a:pPr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</a:rPr>
              <a:t>C: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狄俄尼索斯 </a:t>
            </a:r>
          </a:p>
          <a:p>
            <a:pPr eaLnBrk="0" hangingPunct="0">
              <a:lnSpc>
                <a:spcPct val="150000"/>
              </a:lnSpc>
            </a:pPr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</a:rPr>
              <a:t>D: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忒修斯 </a:t>
            </a:r>
          </a:p>
        </p:txBody>
      </p:sp>
      <p:sp>
        <p:nvSpPr>
          <p:cNvPr id="56322" name="文本框 2"/>
          <p:cNvSpPr txBox="1"/>
          <p:nvPr/>
        </p:nvSpPr>
        <p:spPr>
          <a:xfrm>
            <a:off x="447675" y="315913"/>
            <a:ext cx="1711325" cy="4603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en-US" sz="2400" b="1">
                <a:solidFill>
                  <a:srgbClr val="0070C0"/>
                </a:solidFill>
                <a:latin typeface="华文中宋" panose="02010600040101010101" charset="-122"/>
                <a:ea typeface="华文中宋" panose="02010600040101010101" charset="-122"/>
              </a:rPr>
              <a:t>考试练习题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矩形 1"/>
          <p:cNvSpPr/>
          <p:nvPr/>
        </p:nvSpPr>
        <p:spPr>
          <a:xfrm>
            <a:off x="447675" y="1336675"/>
            <a:ext cx="8159750" cy="2862263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fontAlgn="t">
              <a:lnSpc>
                <a:spcPct val="150000"/>
              </a:lnSpc>
              <a:buFont typeface="Arial" panose="020B0604020202020204" pitchFamily="34" charset="0"/>
            </a:pP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古希腊神话中的英雄传说起源于（ ）</a:t>
            </a:r>
            <a:b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</a:rPr>
              <a:t>A: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酒神祭祀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</a:pPr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</a:rPr>
              <a:t>B: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民间滑稽剧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</a:pPr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</a:rPr>
              <a:t>C: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祖先崇拜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</a:pPr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</a:rPr>
              <a:t>D: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狂欢歌舞剧</a:t>
            </a:r>
          </a:p>
        </p:txBody>
      </p:sp>
      <p:sp>
        <p:nvSpPr>
          <p:cNvPr id="57346" name="文本框 2"/>
          <p:cNvSpPr txBox="1"/>
          <p:nvPr/>
        </p:nvSpPr>
        <p:spPr>
          <a:xfrm>
            <a:off x="447675" y="315913"/>
            <a:ext cx="1711325" cy="4603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en-US" sz="2400" b="1">
                <a:solidFill>
                  <a:srgbClr val="0070C0"/>
                </a:solidFill>
                <a:latin typeface="华文中宋" panose="02010600040101010101" charset="-122"/>
                <a:ea typeface="华文中宋" panose="02010600040101010101" charset="-122"/>
              </a:rPr>
              <a:t>考试练习题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矩形 1"/>
          <p:cNvSpPr/>
          <p:nvPr/>
        </p:nvSpPr>
        <p:spPr>
          <a:xfrm>
            <a:off x="447675" y="1355725"/>
            <a:ext cx="8159750" cy="2862263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fontAlgn="t">
              <a:lnSpc>
                <a:spcPct val="150000"/>
              </a:lnSpc>
              <a:buFont typeface="Arial" panose="020B0604020202020204" pitchFamily="34" charset="0"/>
            </a:pP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古希腊神话中的英雄传说起源于（ ）</a:t>
            </a:r>
            <a:b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</a:rPr>
              <a:t>A: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酒神祭祀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</a:pPr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</a:rPr>
              <a:t>B: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民间滑稽剧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</a:pPr>
            <a:r>
              <a:rPr lang="en-US" altLang="zh-CN" sz="24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C:</a:t>
            </a:r>
            <a:r>
              <a:rPr lang="zh-CN" altLang="en-US" sz="24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祖先崇拜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</a:pPr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</a:rPr>
              <a:t>D: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狂欢歌舞剧</a:t>
            </a:r>
          </a:p>
        </p:txBody>
      </p:sp>
      <p:sp>
        <p:nvSpPr>
          <p:cNvPr id="58370" name="文本框 2"/>
          <p:cNvSpPr txBox="1"/>
          <p:nvPr/>
        </p:nvSpPr>
        <p:spPr>
          <a:xfrm>
            <a:off x="447675" y="315913"/>
            <a:ext cx="1711325" cy="4603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en-US" sz="2400" b="1">
                <a:solidFill>
                  <a:srgbClr val="0070C0"/>
                </a:solidFill>
                <a:latin typeface="华文中宋" panose="02010600040101010101" charset="-122"/>
                <a:ea typeface="华文中宋" panose="02010600040101010101" charset="-122"/>
              </a:rPr>
              <a:t>考试练习题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矩形 1"/>
          <p:cNvSpPr/>
          <p:nvPr/>
        </p:nvSpPr>
        <p:spPr>
          <a:xfrm>
            <a:off x="447675" y="1216025"/>
            <a:ext cx="8159750" cy="3414713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fontAlgn="t">
              <a:lnSpc>
                <a:spcPct val="150000"/>
              </a:lnSpc>
              <a:buFont typeface="Arial" panose="020B0604020202020204" pitchFamily="34" charset="0"/>
            </a:pPr>
            <a:r>
              <a:rPr lang="zh-CN" altLang="zh-CN" sz="2400">
                <a:latin typeface="微软雅黑" panose="020B0503020204020204" pitchFamily="34" charset="-122"/>
                <a:ea typeface="微软雅黑" panose="020B0503020204020204" pitchFamily="34" charset="-122"/>
              </a:rPr>
              <a:t>古希腊神话包括两大部分，它们是（ ）【多选】</a:t>
            </a:r>
          </a:p>
          <a:p>
            <a:pPr fontAlgn="t">
              <a:lnSpc>
                <a:spcPct val="150000"/>
              </a:lnSpc>
              <a:buFont typeface="Arial" panose="020B0604020202020204" pitchFamily="34" charset="0"/>
            </a:pPr>
            <a:r>
              <a:rPr lang="zh-CN" altLang="zh-CN" sz="2400">
                <a:latin typeface="微软雅黑" panose="020B0503020204020204" pitchFamily="34" charset="-122"/>
                <a:ea typeface="微软雅黑" panose="020B0503020204020204" pitchFamily="34" charset="-122"/>
              </a:rPr>
              <a:t>A:神的故事</a:t>
            </a:r>
          </a:p>
          <a:p>
            <a:pPr fontAlgn="t">
              <a:lnSpc>
                <a:spcPct val="150000"/>
              </a:lnSpc>
              <a:buFont typeface="Arial" panose="020B0604020202020204" pitchFamily="34" charset="0"/>
            </a:pPr>
            <a:r>
              <a:rPr lang="zh-CN" altLang="zh-CN" sz="2400">
                <a:latin typeface="微软雅黑" panose="020B0503020204020204" pitchFamily="34" charset="-122"/>
                <a:ea typeface="微软雅黑" panose="020B0503020204020204" pitchFamily="34" charset="-122"/>
              </a:rPr>
              <a:t>B:普罗米修斯的故事</a:t>
            </a:r>
          </a:p>
          <a:p>
            <a:pPr fontAlgn="t">
              <a:lnSpc>
                <a:spcPct val="150000"/>
              </a:lnSpc>
              <a:buFont typeface="Arial" panose="020B0604020202020204" pitchFamily="34" charset="0"/>
            </a:pPr>
            <a:r>
              <a:rPr lang="zh-CN" altLang="zh-CN" sz="2400">
                <a:latin typeface="微软雅黑" panose="020B0503020204020204" pitchFamily="34" charset="-122"/>
                <a:ea typeface="微软雅黑" panose="020B0503020204020204" pitchFamily="34" charset="-122"/>
              </a:rPr>
              <a:t>C:英雄传说</a:t>
            </a:r>
          </a:p>
          <a:p>
            <a:pPr fontAlgn="t">
              <a:lnSpc>
                <a:spcPct val="150000"/>
              </a:lnSpc>
              <a:buFont typeface="Arial" panose="020B0604020202020204" pitchFamily="34" charset="0"/>
            </a:pPr>
            <a:r>
              <a:rPr lang="zh-CN" altLang="zh-CN" sz="2400">
                <a:latin typeface="微软雅黑" panose="020B0503020204020204" pitchFamily="34" charset="-122"/>
                <a:ea typeface="微软雅黑" panose="020B0503020204020204" pitchFamily="34" charset="-122"/>
              </a:rPr>
              <a:t>D:伊阿宋取金羊毛的故事</a:t>
            </a:r>
          </a:p>
          <a:p>
            <a:pPr fontAlgn="t">
              <a:lnSpc>
                <a:spcPct val="150000"/>
              </a:lnSpc>
              <a:buFont typeface="Arial" panose="020B0604020202020204" pitchFamily="34" charset="0"/>
            </a:pPr>
            <a:r>
              <a:rPr lang="zh-CN" altLang="zh-CN" sz="2400">
                <a:latin typeface="微软雅黑" panose="020B0503020204020204" pitchFamily="34" charset="-122"/>
                <a:ea typeface="微软雅黑" panose="020B0503020204020204" pitchFamily="34" charset="-122"/>
              </a:rPr>
              <a:t>E:奥德修斯的故事</a:t>
            </a:r>
          </a:p>
        </p:txBody>
      </p:sp>
      <p:sp>
        <p:nvSpPr>
          <p:cNvPr id="59394" name="文本框 2"/>
          <p:cNvSpPr txBox="1"/>
          <p:nvPr/>
        </p:nvSpPr>
        <p:spPr>
          <a:xfrm>
            <a:off x="447675" y="315913"/>
            <a:ext cx="1711325" cy="4603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en-US" sz="2400" b="1">
                <a:solidFill>
                  <a:srgbClr val="0070C0"/>
                </a:solidFill>
                <a:latin typeface="华文中宋" panose="02010600040101010101" charset="-122"/>
                <a:ea typeface="华文中宋" panose="02010600040101010101" charset="-122"/>
              </a:rPr>
              <a:t>考试练习题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3" name="Picture 2"/>
          <p:cNvPicPr>
            <a:picLocks noChangeAspect="1"/>
          </p:cNvPicPr>
          <p:nvPr/>
        </p:nvPicPr>
        <p:blipFill>
          <a:blip r:embed="rId2">
            <a:clrChange>
              <a:clrFrom>
                <a:srgbClr val="FBFBFB"/>
              </a:clrFrom>
              <a:clrTo>
                <a:srgbClr val="FBFB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433638" y="677863"/>
            <a:ext cx="5395912" cy="560863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3314" name="文本框 1"/>
          <p:cNvSpPr txBox="1"/>
          <p:nvPr/>
        </p:nvSpPr>
        <p:spPr>
          <a:xfrm>
            <a:off x="8616950" y="3001963"/>
            <a:ext cx="3332964" cy="1200329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eaLnBrk="0" hangingPunct="0">
              <a:lnSpc>
                <a:spcPct val="150000"/>
              </a:lnSpc>
            </a:pP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西方文学共计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章内容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0" hangingPunct="0">
              <a:lnSpc>
                <a:spcPct val="150000"/>
              </a:lnSpc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占据</a:t>
            </a: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85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%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左右分值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矩形 1"/>
          <p:cNvSpPr/>
          <p:nvPr/>
        </p:nvSpPr>
        <p:spPr>
          <a:xfrm>
            <a:off x="565150" y="1162050"/>
            <a:ext cx="8159750" cy="3414713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fontAlgn="t">
              <a:lnSpc>
                <a:spcPct val="150000"/>
              </a:lnSpc>
              <a:buFont typeface="Arial" panose="020B0604020202020204" pitchFamily="34" charset="0"/>
            </a:pPr>
            <a:r>
              <a:rPr lang="zh-CN" altLang="zh-CN" sz="2400">
                <a:latin typeface="微软雅黑" panose="020B0503020204020204" pitchFamily="34" charset="-122"/>
                <a:ea typeface="微软雅黑" panose="020B0503020204020204" pitchFamily="34" charset="-122"/>
              </a:rPr>
              <a:t>古希腊神话包括两大部分，它们是（ ）【多选】</a:t>
            </a:r>
          </a:p>
          <a:p>
            <a:pPr fontAlgn="t">
              <a:lnSpc>
                <a:spcPct val="150000"/>
              </a:lnSpc>
              <a:buFont typeface="Arial" panose="020B0604020202020204" pitchFamily="34" charset="0"/>
            </a:pPr>
            <a:r>
              <a:rPr lang="zh-CN" altLang="zh-CN" sz="24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A:神的故事</a:t>
            </a:r>
          </a:p>
          <a:p>
            <a:pPr fontAlgn="t">
              <a:lnSpc>
                <a:spcPct val="150000"/>
              </a:lnSpc>
              <a:buFont typeface="Arial" panose="020B0604020202020204" pitchFamily="34" charset="0"/>
            </a:pPr>
            <a:r>
              <a:rPr lang="zh-CN" altLang="zh-CN" sz="2400">
                <a:latin typeface="微软雅黑" panose="020B0503020204020204" pitchFamily="34" charset="-122"/>
                <a:ea typeface="微软雅黑" panose="020B0503020204020204" pitchFamily="34" charset="-122"/>
              </a:rPr>
              <a:t>B:普罗米修斯的故事</a:t>
            </a:r>
          </a:p>
          <a:p>
            <a:pPr fontAlgn="t">
              <a:lnSpc>
                <a:spcPct val="150000"/>
              </a:lnSpc>
              <a:buFont typeface="Arial" panose="020B0604020202020204" pitchFamily="34" charset="0"/>
            </a:pPr>
            <a:r>
              <a:rPr lang="zh-CN" altLang="zh-CN" sz="24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C:英雄传说</a:t>
            </a:r>
          </a:p>
          <a:p>
            <a:pPr fontAlgn="t">
              <a:lnSpc>
                <a:spcPct val="150000"/>
              </a:lnSpc>
              <a:buFont typeface="Arial" panose="020B0604020202020204" pitchFamily="34" charset="0"/>
            </a:pPr>
            <a:r>
              <a:rPr lang="zh-CN" altLang="zh-CN" sz="2400">
                <a:latin typeface="微软雅黑" panose="020B0503020204020204" pitchFamily="34" charset="-122"/>
                <a:ea typeface="微软雅黑" panose="020B0503020204020204" pitchFamily="34" charset="-122"/>
              </a:rPr>
              <a:t>D:伊阿宋取金羊毛的故事</a:t>
            </a:r>
          </a:p>
          <a:p>
            <a:pPr fontAlgn="t">
              <a:lnSpc>
                <a:spcPct val="150000"/>
              </a:lnSpc>
              <a:buFont typeface="Arial" panose="020B0604020202020204" pitchFamily="34" charset="0"/>
            </a:pPr>
            <a:r>
              <a:rPr lang="zh-CN" altLang="zh-CN" sz="2400">
                <a:latin typeface="微软雅黑" panose="020B0503020204020204" pitchFamily="34" charset="-122"/>
                <a:ea typeface="微软雅黑" panose="020B0503020204020204" pitchFamily="34" charset="-122"/>
              </a:rPr>
              <a:t>E:奥德修斯的故事</a:t>
            </a:r>
          </a:p>
        </p:txBody>
      </p:sp>
      <p:sp>
        <p:nvSpPr>
          <p:cNvPr id="60418" name="文本框 2"/>
          <p:cNvSpPr txBox="1"/>
          <p:nvPr/>
        </p:nvSpPr>
        <p:spPr>
          <a:xfrm>
            <a:off x="447675" y="315913"/>
            <a:ext cx="1711325" cy="4603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en-US" sz="2400" b="1">
                <a:solidFill>
                  <a:srgbClr val="0070C0"/>
                </a:solidFill>
                <a:latin typeface="华文中宋" panose="02010600040101010101" charset="-122"/>
                <a:ea typeface="华文中宋" panose="02010600040101010101" charset="-122"/>
              </a:rPr>
              <a:t>考试练习题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文本框 1"/>
          <p:cNvSpPr txBox="1"/>
          <p:nvPr/>
        </p:nvSpPr>
        <p:spPr>
          <a:xfrm>
            <a:off x="622300" y="266700"/>
            <a:ext cx="6191250" cy="40005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eaLnBrk="0" hangingPunct="0"/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</a:rPr>
              <a:t>第一章  第三节  古希腊神话</a:t>
            </a:r>
            <a:r>
              <a:rPr lang="zh-CN" altLang="en-US" sz="2000" b="1">
                <a:latin typeface="楷体" panose="02010609060101010101" pitchFamily="49" charset="-122"/>
                <a:ea typeface="楷体" panose="02010609060101010101" pitchFamily="49" charset="-122"/>
              </a:rPr>
              <a:t> ［李东洋版重点总结］</a:t>
            </a:r>
          </a:p>
        </p:txBody>
      </p:sp>
      <p:sp>
        <p:nvSpPr>
          <p:cNvPr id="61442" name="文本框 2"/>
          <p:cNvSpPr txBox="1"/>
          <p:nvPr/>
        </p:nvSpPr>
        <p:spPr>
          <a:xfrm>
            <a:off x="685800" y="728663"/>
            <a:ext cx="9705975" cy="6186487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eaLnBrk="0" hangingPunct="0">
              <a:lnSpc>
                <a:spcPct val="150000"/>
              </a:lnSpc>
            </a:pPr>
            <a:r>
              <a:rPr lang="en-US" altLang="zh-CN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古希腊神话</a:t>
            </a:r>
            <a:r>
              <a:rPr lang="zh-CN" altLang="en-US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［选择］</a:t>
            </a:r>
            <a:endParaRPr lang="en-US" altLang="zh-CN" b="1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0" hangingPunct="0">
              <a:lnSpc>
                <a:spcPct val="150000"/>
              </a:lnSpc>
            </a:pPr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</a:rPr>
              <a:t>神的故事和英雄传说</a:t>
            </a:r>
            <a:endParaRPr lang="en-US" altLang="zh-CN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eaLnBrk="0" hangingPunct="0">
              <a:lnSpc>
                <a:spcPct val="150000"/>
              </a:lnSpc>
            </a:pPr>
            <a:r>
              <a:rPr lang="en-US" altLang="zh-CN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神的故事</a:t>
            </a:r>
            <a:r>
              <a:rPr lang="zh-CN" altLang="en-US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［选择］</a:t>
            </a:r>
            <a:endParaRPr lang="en-US" altLang="zh-CN" b="1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Font typeface="Wingdings" panose="05000000000000000000"/>
              <a:buChar char="Ø"/>
            </a:pPr>
            <a:r>
              <a:rPr lang="zh-CN" altLang="en-US" b="1">
                <a:latin typeface="楷体" panose="02010609060101010101" pitchFamily="49" charset="-122"/>
                <a:ea typeface="楷体" panose="02010609060101010101" pitchFamily="49" charset="-122"/>
              </a:rPr>
              <a:t>宙斯</a:t>
            </a:r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</a:rPr>
              <a:t>（众神之主）＋赫拉（天后）</a:t>
            </a:r>
            <a:endParaRPr lang="en-US" altLang="zh-CN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150000"/>
              </a:lnSpc>
              <a:buFont typeface="Wingdings" panose="05000000000000000000"/>
              <a:buChar char="Ø"/>
            </a:pPr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</a:rPr>
              <a:t>波塞冬（海神）＋</a:t>
            </a:r>
            <a:r>
              <a:rPr lang="zh-CN" altLang="en-US" b="1">
                <a:latin typeface="楷体" panose="02010609060101010101" pitchFamily="49" charset="-122"/>
                <a:ea typeface="楷体" panose="02010609060101010101" pitchFamily="49" charset="-122"/>
              </a:rPr>
              <a:t>阿波罗</a:t>
            </a:r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</a:rPr>
              <a:t>（太阳神）</a:t>
            </a:r>
            <a:endParaRPr lang="en-US" altLang="zh-CN" b="1">
              <a:solidFill>
                <a:srgbClr val="00B05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150000"/>
              </a:lnSpc>
              <a:buFont typeface="Wingdings" panose="05000000000000000000"/>
              <a:buChar char="Ø"/>
            </a:pPr>
            <a:r>
              <a:rPr lang="zh-CN" altLang="en-US" b="1">
                <a:latin typeface="楷体" panose="02010609060101010101" pitchFamily="49" charset="-122"/>
                <a:ea typeface="楷体" panose="02010609060101010101" pitchFamily="49" charset="-122"/>
              </a:rPr>
              <a:t>该亚</a:t>
            </a:r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</a:rPr>
              <a:t>（地母）＋</a:t>
            </a:r>
            <a:r>
              <a:rPr lang="zh-CN" altLang="en-US" b="1">
                <a:latin typeface="楷体" panose="02010609060101010101" pitchFamily="49" charset="-122"/>
                <a:ea typeface="楷体" panose="02010609060101010101" pitchFamily="49" charset="-122"/>
              </a:rPr>
              <a:t>雅典娜</a:t>
            </a:r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</a:rPr>
              <a:t>（智慧）</a:t>
            </a:r>
          </a:p>
          <a:p>
            <a:pPr eaLnBrk="0" hangingPunct="0">
              <a:lnSpc>
                <a:spcPct val="150000"/>
              </a:lnSpc>
            </a:pPr>
            <a:r>
              <a:rPr lang="en-US" altLang="zh-CN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英雄传说</a:t>
            </a:r>
            <a:r>
              <a:rPr lang="zh-CN" altLang="en-US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［选择］</a:t>
            </a:r>
            <a:endParaRPr lang="en-US" altLang="zh-CN" b="1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</a:rPr>
              <a:t>起源于</a:t>
            </a:r>
            <a:r>
              <a:rPr lang="zh-CN" altLang="en-US" b="1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祖先崇拜，</a:t>
            </a:r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</a:rPr>
              <a:t>马克思赞誉</a:t>
            </a:r>
            <a:r>
              <a:rPr lang="zh-CN" altLang="en-US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普罗米修斯</a:t>
            </a:r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</a:rPr>
              <a:t>其为“哲学日历中</a:t>
            </a:r>
            <a:r>
              <a:rPr lang="zh-CN" altLang="en-US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最高尚的圣者</a:t>
            </a:r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</a:rPr>
              <a:t>和</a:t>
            </a:r>
            <a:r>
              <a:rPr lang="zh-CN" altLang="en-US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殉道者</a:t>
            </a:r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</a:rPr>
              <a:t>”</a:t>
            </a:r>
            <a:endParaRPr lang="en-US" altLang="zh-CN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eaLnBrk="0" hangingPunct="0">
              <a:lnSpc>
                <a:spcPct val="150000"/>
              </a:lnSpc>
            </a:pPr>
            <a:r>
              <a:rPr lang="en-US" altLang="zh-CN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</a:t>
            </a:r>
            <a:r>
              <a:rPr lang="zh-CN" altLang="en-US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古希腊神话的特点</a:t>
            </a:r>
            <a:r>
              <a:rPr lang="zh-CN" altLang="en-US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［简答］</a:t>
            </a:r>
            <a:endParaRPr lang="en-US" altLang="zh-CN" b="1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</a:rPr>
              <a:t>（</a:t>
            </a:r>
            <a:r>
              <a:rPr lang="en-US" altLang="zh-CN">
                <a:latin typeface="楷体" panose="02010609060101010101" pitchFamily="49" charset="-122"/>
                <a:ea typeface="楷体" panose="02010609060101010101" pitchFamily="49" charset="-122"/>
              </a:rPr>
              <a:t>1</a:t>
            </a:r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</a:rPr>
              <a:t>）希腊神话中的神是高度</a:t>
            </a:r>
            <a:r>
              <a:rPr lang="zh-CN" altLang="en-US" b="1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人格化</a:t>
            </a:r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</a:rPr>
              <a:t>；（</a:t>
            </a:r>
            <a:r>
              <a:rPr lang="en-US" altLang="zh-CN">
                <a:latin typeface="楷体" panose="02010609060101010101" pitchFamily="49" charset="-122"/>
                <a:ea typeface="楷体" panose="02010609060101010101" pitchFamily="49" charset="-122"/>
              </a:rPr>
              <a:t>2</a:t>
            </a:r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</a:rPr>
              <a:t>）浓郁的</a:t>
            </a:r>
            <a:r>
              <a:rPr lang="zh-CN" altLang="en-US" b="1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人本</a:t>
            </a:r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</a:rPr>
              <a:t>主义色彩；</a:t>
            </a:r>
            <a:endParaRPr lang="en-US" altLang="zh-CN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</a:rPr>
              <a:t>（</a:t>
            </a:r>
            <a:r>
              <a:rPr lang="en-US" altLang="zh-CN">
                <a:latin typeface="楷体" panose="02010609060101010101" pitchFamily="49" charset="-122"/>
                <a:ea typeface="楷体" panose="02010609060101010101" pitchFamily="49" charset="-122"/>
              </a:rPr>
              <a:t>3</a:t>
            </a:r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</a:rPr>
              <a:t>）</a:t>
            </a:r>
            <a:r>
              <a:rPr lang="zh-CN" altLang="en-US" b="1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想象</a:t>
            </a:r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</a:rPr>
              <a:t>丰富，</a:t>
            </a:r>
            <a:r>
              <a:rPr lang="zh-CN" altLang="en-US" b="1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内容</a:t>
            </a:r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</a:rPr>
              <a:t>生动，故事优美；（</a:t>
            </a:r>
            <a:r>
              <a:rPr lang="en-US" altLang="zh-CN">
                <a:latin typeface="楷体" panose="02010609060101010101" pitchFamily="49" charset="-122"/>
                <a:ea typeface="楷体" panose="02010609060101010101" pitchFamily="49" charset="-122"/>
              </a:rPr>
              <a:t>4</a:t>
            </a:r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</a:rPr>
              <a:t>）地位和影响无可比拟，</a:t>
            </a:r>
            <a:r>
              <a:rPr lang="zh-CN" altLang="en-US" b="1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思想性</a:t>
            </a:r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</a:rPr>
              <a:t>和</a:t>
            </a:r>
            <a:r>
              <a:rPr lang="zh-CN" altLang="en-US" b="1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艺术性</a:t>
            </a:r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</a:rPr>
              <a:t>相当高。</a:t>
            </a:r>
            <a:endParaRPr lang="en-US" altLang="zh-CN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en-US" altLang="zh-CN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</a:t>
            </a:r>
            <a:r>
              <a:rPr lang="zh-CN" altLang="en-US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古希腊神话的影响</a:t>
            </a:r>
            <a:r>
              <a:rPr lang="zh-CN" altLang="en-US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【理解】</a:t>
            </a:r>
            <a:endParaRPr lang="en-US" altLang="zh-CN" b="1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</a:rPr>
              <a:t>（</a:t>
            </a:r>
            <a:r>
              <a:rPr lang="en-US" altLang="zh-CN">
                <a:latin typeface="楷体" panose="02010609060101010101" pitchFamily="49" charset="-122"/>
                <a:ea typeface="楷体" panose="02010609060101010101" pitchFamily="49" charset="-122"/>
              </a:rPr>
              <a:t>1</a:t>
            </a:r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</a:rPr>
              <a:t>）后世题材来源，如荷马史诗就是在古希腊神话的基础上创造出来的；</a:t>
            </a:r>
            <a:endParaRPr lang="en-US" altLang="zh-CN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</a:rPr>
              <a:t>（</a:t>
            </a:r>
            <a:r>
              <a:rPr lang="en-US" altLang="zh-CN">
                <a:latin typeface="楷体" panose="02010609060101010101" pitchFamily="49" charset="-122"/>
                <a:ea typeface="楷体" panose="02010609060101010101" pitchFamily="49" charset="-122"/>
              </a:rPr>
              <a:t>2</a:t>
            </a:r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</a:rPr>
              <a:t>）形成神话－原型批评理论体系和流派；</a:t>
            </a:r>
            <a:endParaRPr lang="en-US" altLang="zh-CN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</a:rPr>
              <a:t>（</a:t>
            </a:r>
            <a:r>
              <a:rPr lang="en-US" altLang="zh-CN">
                <a:latin typeface="楷体" panose="02010609060101010101" pitchFamily="49" charset="-122"/>
                <a:ea typeface="楷体" panose="02010609060101010101" pitchFamily="49" charset="-122"/>
              </a:rPr>
              <a:t>3</a:t>
            </a:r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</a:rPr>
              <a:t>）对欧洲思想文化方面的影响源远流长；</a:t>
            </a:r>
            <a:endParaRPr lang="en-US" altLang="zh-CN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</a:rPr>
              <a:t>（</a:t>
            </a:r>
            <a:r>
              <a:rPr lang="en-US" altLang="zh-CN">
                <a:latin typeface="楷体" panose="02010609060101010101" pitchFamily="49" charset="-122"/>
                <a:ea typeface="楷体" panose="02010609060101010101" pitchFamily="49" charset="-122"/>
              </a:rPr>
              <a:t>4</a:t>
            </a:r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</a:rPr>
              <a:t>）神话中的人物形象和故事传说早已成为典故，成为现代日常生活用语。</a:t>
            </a:r>
            <a:endParaRPr lang="en-US" altLang="zh-CN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150000"/>
              </a:lnSpc>
            </a:pPr>
            <a:endParaRPr lang="en-US" altLang="zh-CN" b="1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443" name="文本框 3"/>
          <p:cNvSpPr txBox="1"/>
          <p:nvPr/>
        </p:nvSpPr>
        <p:spPr>
          <a:xfrm>
            <a:off x="68263" y="6092825"/>
            <a:ext cx="1108075" cy="33972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eaLnBrk="0" hangingPunct="0"/>
            <a:r>
              <a:rPr lang="en-US" altLang="zh-CN" sz="1600" b="1">
                <a:latin typeface="楷体" panose="02010609060101010101" pitchFamily="49" charset="-122"/>
                <a:ea typeface="楷体" panose="02010609060101010101" pitchFamily="49" charset="-122"/>
              </a:rPr>
              <a:t>5</a:t>
            </a:r>
            <a:r>
              <a:rPr lang="zh-CN" altLang="en-US" sz="1600" b="1">
                <a:latin typeface="楷体" panose="02010609060101010101" pitchFamily="49" charset="-122"/>
                <a:ea typeface="楷体" panose="02010609060101010101" pitchFamily="49" charset="-122"/>
              </a:rPr>
              <a:t>个知识点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文本框 2"/>
          <p:cNvSpPr txBox="1"/>
          <p:nvPr/>
        </p:nvSpPr>
        <p:spPr>
          <a:xfrm>
            <a:off x="736600" y="431800"/>
            <a:ext cx="3124200" cy="461963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eaLnBrk="0" hangingPunct="0"/>
            <a:r>
              <a:rPr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第一章  西方古代文学</a:t>
            </a:r>
          </a:p>
        </p:txBody>
      </p:sp>
      <p:graphicFrame>
        <p:nvGraphicFramePr>
          <p:cNvPr id="5" name="图表 4"/>
          <p:cNvGraphicFramePr/>
          <p:nvPr/>
        </p:nvGraphicFramePr>
        <p:xfrm>
          <a:off x="191343" y="431799"/>
          <a:ext cx="10585176" cy="5946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2467" name="矩形 1"/>
          <p:cNvSpPr/>
          <p:nvPr/>
        </p:nvSpPr>
        <p:spPr>
          <a:xfrm>
            <a:off x="114300" y="61913"/>
            <a:ext cx="2184400" cy="369887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eaLnBrk="0" hangingPunct="0"/>
            <a:r>
              <a:rPr lang="en-US" altLang="zh-CN">
                <a:latin typeface="Helvetica Neue For Number"/>
                <a:ea typeface="宋体" panose="02010600030101010101" pitchFamily="2" charset="-122"/>
              </a:rPr>
              <a:t>1.3</a:t>
            </a:r>
            <a:r>
              <a:rPr lang="zh-CN" altLang="en-US">
                <a:latin typeface="Helvetica Neue For Number"/>
                <a:ea typeface="宋体" panose="02010600030101010101" pitchFamily="2" charset="-122"/>
              </a:rPr>
              <a:t>第三节 荷马史诗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内容占位符 2"/>
          <p:cNvSpPr>
            <a:spLocks noGrp="1"/>
          </p:cNvSpPr>
          <p:nvPr>
            <p:ph/>
          </p:nvPr>
        </p:nvSpPr>
        <p:spPr>
          <a:xfrm>
            <a:off x="909638" y="1223963"/>
            <a:ext cx="9294812" cy="2520950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/>
          <a:p>
            <a:pPr marL="0" indent="0" eaLnBrk="1" hangingPunct="1">
              <a:lnSpc>
                <a:spcPct val="200000"/>
              </a:lnSpc>
              <a:spcBef>
                <a:spcPct val="0"/>
              </a:spcBef>
              <a:buNone/>
            </a:pPr>
            <a:r>
              <a:rPr lang="en-US" altLang="zh-CN" sz="2400" b="1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1.</a:t>
            </a:r>
            <a:r>
              <a:rPr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 荷马史诗</a:t>
            </a:r>
            <a:r>
              <a:rPr lang="zh-CN" altLang="en-US" sz="2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［名词］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b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荷马史诗包括</a:t>
            </a: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20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伊利昂纪</a:t>
            </a: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伊利亚特</a:t>
            </a: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）和</a:t>
            </a: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20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奥德修纪</a:t>
            </a: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奥德赛</a:t>
            </a: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），是古希腊</a:t>
            </a:r>
            <a:r>
              <a:rPr lang="zh-CN" altLang="en-US" sz="20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最早的两部史诗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，相传由诗人</a:t>
            </a:r>
            <a:r>
              <a:rPr lang="zh-CN" altLang="en-US" sz="20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荷马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所作，故称荷马史诗。</a:t>
            </a:r>
            <a:endParaRPr lang="en-US" altLang="zh-CN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3490" name="矩形 4"/>
          <p:cNvSpPr/>
          <p:nvPr/>
        </p:nvSpPr>
        <p:spPr>
          <a:xfrm>
            <a:off x="7473950" y="520700"/>
            <a:ext cx="1614488" cy="3079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>
              <a:buFont typeface="Arial" panose="020B0604020202020204" pitchFamily="34" charset="0"/>
            </a:pPr>
            <a:r>
              <a:rPr lang="zh-CN" altLang="zh-CN" sz="1400" b="1">
                <a:latin typeface="楷体" panose="02010609060101010101" pitchFamily="49" charset="-122"/>
                <a:ea typeface="楷体" panose="02010609060101010101" pitchFamily="49" charset="-122"/>
              </a:rPr>
              <a:t>（西方）</a:t>
            </a:r>
            <a:r>
              <a:rPr lang="zh-CN" altLang="zh-CN" sz="1400" b="1">
                <a:latin typeface="黑体" panose="02010609060101010101" charset="-122"/>
                <a:ea typeface="黑体" panose="02010609060101010101" charset="-122"/>
              </a:rPr>
              <a:t>古代文学</a:t>
            </a:r>
          </a:p>
        </p:txBody>
      </p:sp>
      <p:sp>
        <p:nvSpPr>
          <p:cNvPr id="11" name="左大括号 10"/>
          <p:cNvSpPr/>
          <p:nvPr/>
        </p:nvSpPr>
        <p:spPr>
          <a:xfrm>
            <a:off x="9088438" y="307975"/>
            <a:ext cx="246063" cy="849313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3492" name="矩形 4"/>
          <p:cNvSpPr/>
          <p:nvPr/>
        </p:nvSpPr>
        <p:spPr>
          <a:xfrm>
            <a:off x="9334500" y="214313"/>
            <a:ext cx="1147763" cy="306387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buFont typeface="Arial" panose="020B0604020202020204" pitchFamily="34" charset="0"/>
            </a:pPr>
            <a:r>
              <a:rPr lang="zh-CN" altLang="zh-CN" sz="1400" b="1">
                <a:solidFill>
                  <a:srgbClr val="C00000"/>
                </a:solidFill>
                <a:latin typeface="黑体" panose="02010609060101010101" charset="-122"/>
                <a:ea typeface="黑体" panose="02010609060101010101" charset="-122"/>
              </a:rPr>
              <a:t>古希腊文学</a:t>
            </a:r>
          </a:p>
        </p:txBody>
      </p:sp>
      <p:sp>
        <p:nvSpPr>
          <p:cNvPr id="63493" name="矩形 4"/>
          <p:cNvSpPr/>
          <p:nvPr/>
        </p:nvSpPr>
        <p:spPr>
          <a:xfrm>
            <a:off x="9334500" y="579438"/>
            <a:ext cx="1147763" cy="306387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buFont typeface="Arial" panose="020B0604020202020204" pitchFamily="34" charset="0"/>
            </a:pPr>
            <a:r>
              <a:rPr lang="zh-CN" altLang="zh-CN" sz="1400" b="1">
                <a:latin typeface="黑体" panose="02010609060101010101" charset="-122"/>
                <a:ea typeface="黑体" panose="02010609060101010101" charset="-122"/>
              </a:rPr>
              <a:t>古罗马文学</a:t>
            </a:r>
          </a:p>
        </p:txBody>
      </p:sp>
      <p:sp>
        <p:nvSpPr>
          <p:cNvPr id="63494" name="矩形 4"/>
          <p:cNvSpPr/>
          <p:nvPr/>
        </p:nvSpPr>
        <p:spPr>
          <a:xfrm>
            <a:off x="9334500" y="947738"/>
            <a:ext cx="1543050" cy="306387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buFont typeface="Arial" panose="020B0604020202020204" pitchFamily="34" charset="0"/>
            </a:pPr>
            <a:r>
              <a:rPr lang="zh-CN" altLang="zh-CN" sz="1400" b="1">
                <a:latin typeface="黑体" panose="02010609060101010101" charset="-122"/>
                <a:ea typeface="黑体" panose="02010609060101010101" charset="-122"/>
              </a:rPr>
              <a:t>早期基督教文学</a:t>
            </a:r>
          </a:p>
        </p:txBody>
      </p:sp>
      <p:sp>
        <p:nvSpPr>
          <p:cNvPr id="16" name="左大括号 15"/>
          <p:cNvSpPr/>
          <p:nvPr/>
        </p:nvSpPr>
        <p:spPr>
          <a:xfrm>
            <a:off x="10412413" y="125413"/>
            <a:ext cx="244475" cy="484188"/>
          </a:xfrm>
          <a:prstGeom prst="leftBrace">
            <a:avLst>
              <a:gd name="adj1" fmla="val 8290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3496" name="矩形 4"/>
          <p:cNvSpPr/>
          <p:nvPr/>
        </p:nvSpPr>
        <p:spPr>
          <a:xfrm>
            <a:off x="10656888" y="33338"/>
            <a:ext cx="1101725" cy="274637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>
              <a:buFont typeface="Arial" panose="020B0604020202020204" pitchFamily="34" charset="0"/>
            </a:pPr>
            <a:r>
              <a:rPr lang="en-US" altLang="zh-CN" sz="1200" b="1" u="sng">
                <a:solidFill>
                  <a:srgbClr val="171745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1.</a:t>
            </a:r>
            <a:r>
              <a:rPr lang="zh-CN" altLang="zh-CN" sz="1200" b="1" u="sng">
                <a:solidFill>
                  <a:srgbClr val="171745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古希腊神话</a:t>
            </a:r>
          </a:p>
        </p:txBody>
      </p:sp>
      <p:sp>
        <p:nvSpPr>
          <p:cNvPr id="63497" name="矩形 4"/>
          <p:cNvSpPr/>
          <p:nvPr/>
        </p:nvSpPr>
        <p:spPr>
          <a:xfrm>
            <a:off x="10656888" y="246063"/>
            <a:ext cx="949325" cy="274637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>
              <a:buFont typeface="Arial" panose="020B0604020202020204" pitchFamily="34" charset="0"/>
            </a:pPr>
            <a:r>
              <a:rPr lang="en-US" altLang="zh-CN" sz="1200" b="1" u="sng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2.</a:t>
            </a:r>
            <a:r>
              <a:rPr lang="zh-CN" altLang="zh-CN" sz="1200" b="1" u="sng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荷马史诗</a:t>
            </a:r>
          </a:p>
        </p:txBody>
      </p:sp>
      <p:sp>
        <p:nvSpPr>
          <p:cNvPr id="63498" name="矩形 4"/>
          <p:cNvSpPr/>
          <p:nvPr/>
        </p:nvSpPr>
        <p:spPr>
          <a:xfrm>
            <a:off x="10656888" y="449263"/>
            <a:ext cx="1408112" cy="27622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>
              <a:buFont typeface="Arial" panose="020B0604020202020204" pitchFamily="34" charset="0"/>
            </a:pPr>
            <a:r>
              <a:rPr lang="en-US" altLang="zh-CN" sz="1200" b="1" u="sng">
                <a:latin typeface="楷体" panose="02010609060101010101" pitchFamily="49" charset="-122"/>
                <a:ea typeface="楷体" panose="02010609060101010101" pitchFamily="49" charset="-122"/>
              </a:rPr>
              <a:t>3.</a:t>
            </a:r>
            <a:r>
              <a:rPr lang="zh-CN" altLang="zh-CN" sz="1200" b="1" u="sng">
                <a:latin typeface="楷体" panose="02010609060101010101" pitchFamily="49" charset="-122"/>
                <a:ea typeface="楷体" panose="02010609060101010101" pitchFamily="49" charset="-122"/>
              </a:rPr>
              <a:t>早期基督教文学</a:t>
            </a:r>
          </a:p>
        </p:txBody>
      </p:sp>
      <p:sp>
        <p:nvSpPr>
          <p:cNvPr id="63499" name="矩形 4"/>
          <p:cNvSpPr/>
          <p:nvPr/>
        </p:nvSpPr>
        <p:spPr>
          <a:xfrm>
            <a:off x="4927600" y="487363"/>
            <a:ext cx="1203325" cy="398462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t">
            <a:spAutoFit/>
          </a:bodyPr>
          <a:lstStyle/>
          <a:p>
            <a:pPr>
              <a:buFont typeface="Arial" panose="020B0604020202020204" pitchFamily="34" charset="0"/>
            </a:pPr>
            <a:r>
              <a:rPr lang="zh-CN" altLang="zh-CN" sz="2000" b="1">
                <a:latin typeface="黑体" panose="02010609060101010101" charset="-122"/>
                <a:ea typeface="黑体" panose="02010609060101010101" charset="-122"/>
              </a:rPr>
              <a:t>荷马</a:t>
            </a:r>
            <a:r>
              <a:rPr lang="zh-CN" altLang="zh-CN" sz="2000" b="1">
                <a:solidFill>
                  <a:srgbClr val="C00000"/>
                </a:solidFill>
                <a:latin typeface="黑体" panose="02010609060101010101" charset="-122"/>
                <a:ea typeface="黑体" panose="02010609060101010101" charset="-122"/>
              </a:rPr>
              <a:t>史诗</a:t>
            </a:r>
          </a:p>
        </p:txBody>
      </p:sp>
      <p:sp>
        <p:nvSpPr>
          <p:cNvPr id="63500" name="矩形 1"/>
          <p:cNvSpPr/>
          <p:nvPr/>
        </p:nvSpPr>
        <p:spPr>
          <a:xfrm>
            <a:off x="155575" y="-14287"/>
            <a:ext cx="2312988" cy="369887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eaLnBrk="0" hangingPunct="0"/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1.3 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第三节 荷马史诗 </a:t>
            </a:r>
          </a:p>
        </p:txBody>
      </p:sp>
      <p:sp>
        <p:nvSpPr>
          <p:cNvPr id="63501" name="文本框 14"/>
          <p:cNvSpPr txBox="1"/>
          <p:nvPr/>
        </p:nvSpPr>
        <p:spPr>
          <a:xfrm>
            <a:off x="906463" y="485775"/>
            <a:ext cx="3124200" cy="461963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eaLnBrk="0" hangingPunct="0"/>
            <a:r>
              <a:rPr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第一章  西方古代文学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内容占位符 2"/>
          <p:cNvSpPr>
            <a:spLocks noGrp="1"/>
          </p:cNvSpPr>
          <p:nvPr>
            <p:ph/>
          </p:nvPr>
        </p:nvSpPr>
        <p:spPr>
          <a:xfrm>
            <a:off x="909638" y="1223963"/>
            <a:ext cx="5907087" cy="4076700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/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sz="2400" b="1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2.</a:t>
            </a:r>
            <a:r>
              <a:rPr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 荷马史诗（伊利昂记）</a:t>
            </a:r>
            <a:r>
              <a:rPr lang="zh-CN" altLang="en-US" sz="2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［选择］</a:t>
            </a:r>
            <a:endParaRPr lang="en-US" altLang="zh-CN" sz="2000"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marL="0" indent="0" eaLnBrk="1" hangingPunct="1">
              <a:lnSpc>
                <a:spcPct val="200000"/>
              </a:lnSpc>
              <a:spcBef>
                <a:spcPct val="0"/>
              </a:spcBef>
              <a:buFont typeface="Wingdings" panose="05000000000000000000"/>
              <a:buChar char="Ø"/>
            </a:pPr>
            <a:r>
              <a:rPr lang="zh-CN" altLang="en-US" sz="2000">
                <a:latin typeface="楷体" panose="02010609060101010101" pitchFamily="49" charset="-122"/>
                <a:ea typeface="楷体" panose="02010609060101010101" pitchFamily="49" charset="-122"/>
                <a:sym typeface="宋体" panose="02010600030101010101" pitchFamily="2" charset="-122"/>
              </a:rPr>
              <a:t>故事情节：</a:t>
            </a:r>
            <a:r>
              <a:rPr lang="zh-CN" altLang="en-US" sz="2000" b="1" u="sng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宋体" panose="02010600030101010101" pitchFamily="2" charset="-122"/>
              </a:rPr>
              <a:t>战争题材</a:t>
            </a:r>
            <a:endParaRPr lang="en-US" altLang="zh-CN" sz="2000" b="1" u="sng">
              <a:solidFill>
                <a:srgbClr val="C00000"/>
              </a:solidFill>
              <a:latin typeface="楷体" panose="02010609060101010101" pitchFamily="49" charset="-122"/>
              <a:ea typeface="楷体" panose="02010609060101010101" pitchFamily="49" charset="-122"/>
              <a:sym typeface="宋体" panose="02010600030101010101" pitchFamily="2" charset="-122"/>
            </a:endParaRPr>
          </a:p>
          <a:p>
            <a:pPr marL="0" indent="0" eaLnBrk="1" hangingPunct="1">
              <a:lnSpc>
                <a:spcPct val="200000"/>
              </a:lnSpc>
              <a:spcBef>
                <a:spcPct val="0"/>
              </a:spcBef>
              <a:buFont typeface="Wingdings" panose="05000000000000000000"/>
              <a:buChar char="Ø"/>
            </a:pPr>
            <a:r>
              <a:rPr lang="zh-CN" altLang="en-US" sz="2000">
                <a:latin typeface="楷体" panose="02010609060101010101" pitchFamily="49" charset="-122"/>
                <a:ea typeface="楷体" panose="02010609060101010101" pitchFamily="49" charset="-122"/>
                <a:sym typeface="宋体" panose="02010600030101010101" pitchFamily="2" charset="-122"/>
              </a:rPr>
              <a:t>地点：特洛伊城</a:t>
            </a:r>
            <a:endParaRPr lang="en-US" altLang="zh-CN" sz="2000">
              <a:latin typeface="楷体" panose="02010609060101010101" pitchFamily="49" charset="-122"/>
              <a:ea typeface="楷体" panose="02010609060101010101" pitchFamily="49" charset="-122"/>
              <a:sym typeface="宋体" panose="02010600030101010101" pitchFamily="2" charset="-122"/>
            </a:endParaRPr>
          </a:p>
          <a:p>
            <a:pPr marL="0" indent="0" eaLnBrk="1" hangingPunct="1">
              <a:lnSpc>
                <a:spcPct val="200000"/>
              </a:lnSpc>
              <a:spcBef>
                <a:spcPct val="0"/>
              </a:spcBef>
              <a:buFont typeface="Wingdings" panose="05000000000000000000"/>
              <a:buChar char="Ø"/>
            </a:pPr>
            <a:r>
              <a:rPr lang="zh-CN" altLang="en-US" sz="2000">
                <a:latin typeface="楷体" panose="02010609060101010101" pitchFamily="49" charset="-122"/>
                <a:ea typeface="楷体" panose="02010609060101010101" pitchFamily="49" charset="-122"/>
                <a:sym typeface="宋体" panose="02010600030101010101" pitchFamily="2" charset="-122"/>
              </a:rPr>
              <a:t>交战双方：希腊</a:t>
            </a:r>
            <a:r>
              <a:rPr lang="en-US" altLang="zh-CN" sz="2000">
                <a:latin typeface="楷体" panose="02010609060101010101" pitchFamily="49" charset="-122"/>
                <a:ea typeface="楷体" panose="02010609060101010101" pitchFamily="49" charset="-122"/>
                <a:sym typeface="宋体" panose="02010600030101010101" pitchFamily="2" charset="-122"/>
              </a:rPr>
              <a:t>vs</a:t>
            </a:r>
            <a:r>
              <a:rPr lang="zh-CN" altLang="en-US" sz="2000">
                <a:latin typeface="楷体" panose="02010609060101010101" pitchFamily="49" charset="-122"/>
                <a:ea typeface="楷体" panose="02010609060101010101" pitchFamily="49" charset="-122"/>
                <a:sym typeface="宋体" panose="02010600030101010101" pitchFamily="2" charset="-122"/>
              </a:rPr>
              <a:t>特洛伊</a:t>
            </a:r>
            <a:endParaRPr lang="en-US" altLang="zh-CN" sz="2000">
              <a:latin typeface="楷体" panose="02010609060101010101" pitchFamily="49" charset="-122"/>
              <a:ea typeface="楷体" panose="02010609060101010101" pitchFamily="49" charset="-122"/>
              <a:sym typeface="宋体" panose="02010600030101010101" pitchFamily="2" charset="-122"/>
            </a:endParaRPr>
          </a:p>
          <a:p>
            <a:pPr marL="0" indent="0" eaLnBrk="1" hangingPunct="1">
              <a:lnSpc>
                <a:spcPct val="200000"/>
              </a:lnSpc>
              <a:spcBef>
                <a:spcPct val="0"/>
              </a:spcBef>
              <a:buFont typeface="Wingdings" panose="05000000000000000000"/>
              <a:buChar char="Ø"/>
            </a:pPr>
            <a:r>
              <a:rPr lang="zh-CN" altLang="en-US" sz="2000">
                <a:latin typeface="楷体" panose="02010609060101010101" pitchFamily="49" charset="-122"/>
                <a:ea typeface="楷体" panose="02010609060101010101" pitchFamily="49" charset="-122"/>
                <a:sym typeface="宋体" panose="02010600030101010101" pitchFamily="2" charset="-122"/>
              </a:rPr>
              <a:t>围绕的核心</a:t>
            </a:r>
            <a:r>
              <a:rPr lang="zh-CN" altLang="en-US" sz="2000" u="sng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宋体" panose="02010600030101010101" pitchFamily="2" charset="-122"/>
              </a:rPr>
              <a:t>：</a:t>
            </a:r>
            <a:r>
              <a:rPr lang="zh-CN" altLang="en-US" sz="2000" b="1" u="sng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宋体" panose="02010600030101010101" pitchFamily="2" charset="-122"/>
              </a:rPr>
              <a:t>阿喀琉斯的两次愤怒</a:t>
            </a:r>
            <a:endParaRPr lang="en-US" altLang="zh-CN" sz="2000" b="1" u="sng">
              <a:solidFill>
                <a:srgbClr val="C00000"/>
              </a:solidFill>
              <a:latin typeface="楷体" panose="02010609060101010101" pitchFamily="49" charset="-122"/>
              <a:ea typeface="楷体" panose="02010609060101010101" pitchFamily="49" charset="-122"/>
              <a:sym typeface="宋体" panose="02010600030101010101" pitchFamily="2" charset="-122"/>
            </a:endParaRPr>
          </a:p>
          <a:p>
            <a:pPr marL="0" indent="0" eaLnBrk="1" hangingPunct="1">
              <a:lnSpc>
                <a:spcPct val="200000"/>
              </a:lnSpc>
              <a:spcBef>
                <a:spcPct val="0"/>
              </a:spcBef>
              <a:buFont typeface="Wingdings" panose="05000000000000000000"/>
              <a:buChar char="Ø"/>
            </a:pPr>
            <a:r>
              <a:rPr lang="zh-CN" altLang="en-US" sz="2000">
                <a:latin typeface="楷体" panose="02010609060101010101" pitchFamily="49" charset="-122"/>
                <a:ea typeface="楷体" panose="02010609060101010101" pitchFamily="49" charset="-122"/>
                <a:sym typeface="宋体" panose="02010600030101010101" pitchFamily="2" charset="-122"/>
              </a:rPr>
              <a:t>导火索：</a:t>
            </a:r>
            <a:r>
              <a:rPr lang="zh-CN" altLang="en-US" sz="2000" b="1" u="sng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宋体" panose="02010600030101010101" pitchFamily="2" charset="-122"/>
              </a:rPr>
              <a:t>“不和的金苹果”</a:t>
            </a:r>
            <a:endParaRPr lang="en-US" altLang="zh-CN" sz="2000" b="1" u="sng">
              <a:solidFill>
                <a:srgbClr val="C00000"/>
              </a:solidFill>
              <a:latin typeface="楷体" panose="02010609060101010101" pitchFamily="49" charset="-122"/>
              <a:ea typeface="楷体" panose="02010609060101010101" pitchFamily="49" charset="-122"/>
              <a:sym typeface="宋体" panose="02010600030101010101" pitchFamily="2" charset="-122"/>
            </a:endParaRPr>
          </a:p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buNone/>
            </a:pPr>
            <a:endParaRPr lang="en-US" altLang="zh-CN" sz="2000" b="1" u="sng">
              <a:solidFill>
                <a:srgbClr val="C00000"/>
              </a:solidFill>
              <a:latin typeface="楷体" panose="02010609060101010101" pitchFamily="49" charset="-122"/>
              <a:ea typeface="楷体" panose="02010609060101010101" pitchFamily="49" charset="-122"/>
              <a:sym typeface="宋体" panose="02010600030101010101" pitchFamily="2" charset="-122"/>
            </a:endParaRPr>
          </a:p>
        </p:txBody>
      </p:sp>
      <p:sp>
        <p:nvSpPr>
          <p:cNvPr id="64514" name="矩形 4"/>
          <p:cNvSpPr/>
          <p:nvPr/>
        </p:nvSpPr>
        <p:spPr>
          <a:xfrm>
            <a:off x="7473950" y="520700"/>
            <a:ext cx="1614488" cy="3079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>
              <a:buFont typeface="Arial" panose="020B0604020202020204" pitchFamily="34" charset="0"/>
            </a:pPr>
            <a:r>
              <a:rPr lang="zh-CN" altLang="zh-CN" sz="1400" b="1">
                <a:latin typeface="楷体" panose="02010609060101010101" pitchFamily="49" charset="-122"/>
                <a:ea typeface="楷体" panose="02010609060101010101" pitchFamily="49" charset="-122"/>
              </a:rPr>
              <a:t>（西方）</a:t>
            </a:r>
            <a:r>
              <a:rPr lang="zh-CN" altLang="zh-CN" sz="1400" b="1">
                <a:latin typeface="黑体" panose="02010609060101010101" charset="-122"/>
                <a:ea typeface="黑体" panose="02010609060101010101" charset="-122"/>
              </a:rPr>
              <a:t>古代文学</a:t>
            </a:r>
          </a:p>
        </p:txBody>
      </p:sp>
      <p:sp>
        <p:nvSpPr>
          <p:cNvPr id="11" name="左大括号 10"/>
          <p:cNvSpPr/>
          <p:nvPr/>
        </p:nvSpPr>
        <p:spPr>
          <a:xfrm>
            <a:off x="9088438" y="307975"/>
            <a:ext cx="246063" cy="849313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4516" name="矩形 4"/>
          <p:cNvSpPr/>
          <p:nvPr/>
        </p:nvSpPr>
        <p:spPr>
          <a:xfrm>
            <a:off x="9334500" y="214313"/>
            <a:ext cx="1147763" cy="306387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buFont typeface="Arial" panose="020B0604020202020204" pitchFamily="34" charset="0"/>
            </a:pPr>
            <a:r>
              <a:rPr lang="zh-CN" altLang="zh-CN" sz="1400" b="1">
                <a:solidFill>
                  <a:srgbClr val="C00000"/>
                </a:solidFill>
                <a:latin typeface="黑体" panose="02010609060101010101" charset="-122"/>
                <a:ea typeface="黑体" panose="02010609060101010101" charset="-122"/>
              </a:rPr>
              <a:t>古希腊文学</a:t>
            </a:r>
          </a:p>
        </p:txBody>
      </p:sp>
      <p:sp>
        <p:nvSpPr>
          <p:cNvPr id="64517" name="矩形 4"/>
          <p:cNvSpPr/>
          <p:nvPr/>
        </p:nvSpPr>
        <p:spPr>
          <a:xfrm>
            <a:off x="9334500" y="579438"/>
            <a:ext cx="1147763" cy="306387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buFont typeface="Arial" panose="020B0604020202020204" pitchFamily="34" charset="0"/>
            </a:pPr>
            <a:r>
              <a:rPr lang="zh-CN" altLang="zh-CN" sz="1400" b="1">
                <a:latin typeface="黑体" panose="02010609060101010101" charset="-122"/>
                <a:ea typeface="黑体" panose="02010609060101010101" charset="-122"/>
              </a:rPr>
              <a:t>古罗马文学</a:t>
            </a:r>
          </a:p>
        </p:txBody>
      </p:sp>
      <p:sp>
        <p:nvSpPr>
          <p:cNvPr id="64518" name="矩形 4"/>
          <p:cNvSpPr/>
          <p:nvPr/>
        </p:nvSpPr>
        <p:spPr>
          <a:xfrm>
            <a:off x="9334500" y="947738"/>
            <a:ext cx="1543050" cy="306387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buFont typeface="Arial" panose="020B0604020202020204" pitchFamily="34" charset="0"/>
            </a:pPr>
            <a:r>
              <a:rPr lang="zh-CN" altLang="zh-CN" sz="1400" b="1">
                <a:latin typeface="黑体" panose="02010609060101010101" charset="-122"/>
                <a:ea typeface="黑体" panose="02010609060101010101" charset="-122"/>
              </a:rPr>
              <a:t>早期基督教文学</a:t>
            </a:r>
          </a:p>
        </p:txBody>
      </p:sp>
      <p:sp>
        <p:nvSpPr>
          <p:cNvPr id="16" name="左大括号 15"/>
          <p:cNvSpPr/>
          <p:nvPr/>
        </p:nvSpPr>
        <p:spPr>
          <a:xfrm>
            <a:off x="10412413" y="125413"/>
            <a:ext cx="244475" cy="484188"/>
          </a:xfrm>
          <a:prstGeom prst="leftBrace">
            <a:avLst>
              <a:gd name="adj1" fmla="val 8290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4520" name="矩形 4"/>
          <p:cNvSpPr/>
          <p:nvPr/>
        </p:nvSpPr>
        <p:spPr>
          <a:xfrm>
            <a:off x="10656888" y="33338"/>
            <a:ext cx="1101725" cy="274637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>
              <a:buFont typeface="Arial" panose="020B0604020202020204" pitchFamily="34" charset="0"/>
            </a:pPr>
            <a:r>
              <a:rPr lang="en-US" altLang="zh-CN" sz="1200" b="1" u="sng">
                <a:solidFill>
                  <a:srgbClr val="171745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1.</a:t>
            </a:r>
            <a:r>
              <a:rPr lang="zh-CN" altLang="zh-CN" sz="1200" b="1" u="sng">
                <a:solidFill>
                  <a:srgbClr val="171745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古希腊神话</a:t>
            </a:r>
          </a:p>
        </p:txBody>
      </p:sp>
      <p:sp>
        <p:nvSpPr>
          <p:cNvPr id="64521" name="矩形 4"/>
          <p:cNvSpPr/>
          <p:nvPr/>
        </p:nvSpPr>
        <p:spPr>
          <a:xfrm>
            <a:off x="10656888" y="246063"/>
            <a:ext cx="949325" cy="274637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>
              <a:buFont typeface="Arial" panose="020B0604020202020204" pitchFamily="34" charset="0"/>
            </a:pPr>
            <a:r>
              <a:rPr lang="en-US" altLang="zh-CN" sz="1200" b="1" u="sng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2.</a:t>
            </a:r>
            <a:r>
              <a:rPr lang="zh-CN" altLang="zh-CN" sz="1200" b="1" u="sng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荷马史诗</a:t>
            </a:r>
          </a:p>
        </p:txBody>
      </p:sp>
      <p:sp>
        <p:nvSpPr>
          <p:cNvPr id="64522" name="矩形 4"/>
          <p:cNvSpPr/>
          <p:nvPr/>
        </p:nvSpPr>
        <p:spPr>
          <a:xfrm>
            <a:off x="10656888" y="449263"/>
            <a:ext cx="1408112" cy="27622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>
              <a:buFont typeface="Arial" panose="020B0604020202020204" pitchFamily="34" charset="0"/>
            </a:pPr>
            <a:r>
              <a:rPr lang="en-US" altLang="zh-CN" sz="1200" b="1" u="sng">
                <a:latin typeface="楷体" panose="02010609060101010101" pitchFamily="49" charset="-122"/>
                <a:ea typeface="楷体" panose="02010609060101010101" pitchFamily="49" charset="-122"/>
              </a:rPr>
              <a:t>3.</a:t>
            </a:r>
            <a:r>
              <a:rPr lang="zh-CN" altLang="zh-CN" sz="1200" b="1" u="sng">
                <a:latin typeface="楷体" panose="02010609060101010101" pitchFamily="49" charset="-122"/>
                <a:ea typeface="楷体" panose="02010609060101010101" pitchFamily="49" charset="-122"/>
              </a:rPr>
              <a:t>早期基督教文学</a:t>
            </a:r>
          </a:p>
        </p:txBody>
      </p:sp>
      <p:sp>
        <p:nvSpPr>
          <p:cNvPr id="64523" name="矩形 4"/>
          <p:cNvSpPr/>
          <p:nvPr/>
        </p:nvSpPr>
        <p:spPr>
          <a:xfrm>
            <a:off x="4927600" y="487363"/>
            <a:ext cx="1203325" cy="398462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t">
            <a:spAutoFit/>
          </a:bodyPr>
          <a:lstStyle/>
          <a:p>
            <a:pPr>
              <a:buFont typeface="Arial" panose="020B0604020202020204" pitchFamily="34" charset="0"/>
            </a:pPr>
            <a:r>
              <a:rPr lang="zh-CN" altLang="zh-CN" sz="2000" b="1">
                <a:latin typeface="黑体" panose="02010609060101010101" charset="-122"/>
                <a:ea typeface="黑体" panose="02010609060101010101" charset="-122"/>
              </a:rPr>
              <a:t>荷马</a:t>
            </a:r>
            <a:r>
              <a:rPr lang="zh-CN" altLang="zh-CN" sz="2000" b="1">
                <a:solidFill>
                  <a:srgbClr val="C00000"/>
                </a:solidFill>
                <a:latin typeface="黑体" panose="02010609060101010101" charset="-122"/>
                <a:ea typeface="黑体" panose="02010609060101010101" charset="-122"/>
              </a:rPr>
              <a:t>史诗</a:t>
            </a:r>
          </a:p>
        </p:txBody>
      </p:sp>
      <p:sp>
        <p:nvSpPr>
          <p:cNvPr id="64524" name="矩形 1"/>
          <p:cNvSpPr/>
          <p:nvPr/>
        </p:nvSpPr>
        <p:spPr>
          <a:xfrm>
            <a:off x="-77787" y="-12700"/>
            <a:ext cx="2312987" cy="369888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eaLnBrk="0" hangingPunct="0"/>
            <a:r>
              <a:rPr lang="en-US" altLang="zh-CN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1.3 </a:t>
            </a:r>
            <a:r>
              <a:rPr lang="zh-CN" altLang="en-US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第三节 荷马史诗 </a:t>
            </a:r>
          </a:p>
        </p:txBody>
      </p:sp>
      <p:sp>
        <p:nvSpPr>
          <p:cNvPr id="64525" name="文本框 14"/>
          <p:cNvSpPr txBox="1"/>
          <p:nvPr/>
        </p:nvSpPr>
        <p:spPr>
          <a:xfrm>
            <a:off x="906463" y="485775"/>
            <a:ext cx="3124200" cy="461963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eaLnBrk="0" hangingPunct="0"/>
            <a:r>
              <a:rPr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第一章  西方古代文学</a:t>
            </a:r>
          </a:p>
        </p:txBody>
      </p:sp>
      <p:pic>
        <p:nvPicPr>
          <p:cNvPr id="64526" name="Picture 10"/>
          <p:cNvPicPr>
            <a:picLocks noChangeAspect="1"/>
          </p:cNvPicPr>
          <p:nvPr/>
        </p:nvPicPr>
        <p:blipFill>
          <a:blip r:embed="rId2"/>
          <a:srcRect r="13023"/>
          <a:stretch>
            <a:fillRect/>
          </a:stretch>
        </p:blipFill>
        <p:spPr>
          <a:xfrm>
            <a:off x="5538788" y="2565400"/>
            <a:ext cx="2141537" cy="22987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4527" name="矩形 17"/>
          <p:cNvSpPr/>
          <p:nvPr/>
        </p:nvSpPr>
        <p:spPr>
          <a:xfrm>
            <a:off x="114300" y="61913"/>
            <a:ext cx="2184400" cy="369887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eaLnBrk="0" hangingPunct="0"/>
            <a:r>
              <a:rPr lang="en-US" altLang="zh-CN">
                <a:latin typeface="Helvetica Neue For Number"/>
                <a:ea typeface="宋体" panose="02010600030101010101" pitchFamily="2" charset="-122"/>
              </a:rPr>
              <a:t>1.3</a:t>
            </a:r>
            <a:r>
              <a:rPr lang="zh-CN" altLang="en-US">
                <a:latin typeface="Helvetica Neue For Number"/>
                <a:ea typeface="宋体" panose="02010600030101010101" pitchFamily="2" charset="-122"/>
              </a:rPr>
              <a:t>第三节 荷马史诗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TextBox 3"/>
          <p:cNvSpPr txBox="1"/>
          <p:nvPr/>
        </p:nvSpPr>
        <p:spPr>
          <a:xfrm>
            <a:off x="485775" y="1370013"/>
            <a:ext cx="3371850" cy="461962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buFont typeface="Arial" panose="020B0604020202020204" pitchFamily="34" charset="0"/>
            </a:pPr>
            <a:r>
              <a:rPr lang="zh-CN" altLang="en-US" sz="2400">
                <a:latin typeface="方正苏新诗柳楷简体" pitchFamily="2" charset="-122"/>
                <a:ea typeface="方正苏新诗柳楷简体" pitchFamily="2" charset="-122"/>
              </a:rPr>
              <a:t>缘起：金苹果之争</a:t>
            </a:r>
          </a:p>
        </p:txBody>
      </p:sp>
      <p:sp>
        <p:nvSpPr>
          <p:cNvPr id="65538" name="TextBox 4"/>
          <p:cNvSpPr txBox="1"/>
          <p:nvPr/>
        </p:nvSpPr>
        <p:spPr>
          <a:xfrm>
            <a:off x="6465888" y="2938463"/>
            <a:ext cx="5295900" cy="3683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buFont typeface="Arial" panose="020B0604020202020204" pitchFamily="34" charset="0"/>
            </a:pPr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</a:rPr>
              <a:t>人类英雄：帕琉斯           海洋女神：忒提斯   </a:t>
            </a:r>
            <a:endParaRPr lang="zh-CN" altLang="en-US" u="sng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65539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3550" y="1260475"/>
            <a:ext cx="1252538" cy="15621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5540" name="Picture 3"/>
          <p:cNvPicPr>
            <a:picLocks noChangeAspect="1"/>
          </p:cNvPicPr>
          <p:nvPr/>
        </p:nvPicPr>
        <p:blipFill>
          <a:blip r:embed="rId3"/>
          <a:srcRect l="13348"/>
          <a:stretch>
            <a:fillRect/>
          </a:stretch>
        </p:blipFill>
        <p:spPr>
          <a:xfrm flipH="1">
            <a:off x="9556750" y="1260475"/>
            <a:ext cx="1201738" cy="1562100"/>
          </a:xfrm>
          <a:prstGeom prst="rect">
            <a:avLst/>
          </a:prstGeom>
          <a:noFill/>
          <a:ln w="9525">
            <a:noFill/>
          </a:ln>
        </p:spPr>
      </p:pic>
      <p:cxnSp>
        <p:nvCxnSpPr>
          <p:cNvPr id="7" name="直接箭头连接符 6"/>
          <p:cNvCxnSpPr/>
          <p:nvPr/>
        </p:nvCxnSpPr>
        <p:spPr>
          <a:xfrm>
            <a:off x="8139113" y="2112963"/>
            <a:ext cx="1389063" cy="0"/>
          </a:xfrm>
          <a:prstGeom prst="straightConnector1">
            <a:avLst/>
          </a:prstGeom>
          <a:ln w="28575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5542" name="Picture 4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532813" y="1550988"/>
            <a:ext cx="596900" cy="561975"/>
          </a:xfrm>
          <a:prstGeom prst="rect">
            <a:avLst/>
          </a:prstGeom>
          <a:noFill/>
          <a:ln w="9525">
            <a:noFill/>
          </a:ln>
        </p:spPr>
      </p:pic>
      <p:cxnSp>
        <p:nvCxnSpPr>
          <p:cNvPr id="10" name="直接箭头连接符 9"/>
          <p:cNvCxnSpPr/>
          <p:nvPr/>
        </p:nvCxnSpPr>
        <p:spPr>
          <a:xfrm>
            <a:off x="8831263" y="2112963"/>
            <a:ext cx="0" cy="1387475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544" name="TextBox 11"/>
          <p:cNvSpPr txBox="1"/>
          <p:nvPr/>
        </p:nvSpPr>
        <p:spPr>
          <a:xfrm>
            <a:off x="7783513" y="5616575"/>
            <a:ext cx="2257425" cy="369888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>
              <a:buFont typeface="Arial" panose="020B0604020202020204" pitchFamily="34" charset="0"/>
            </a:pPr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</a:rPr>
              <a:t>阿喀琉斯</a:t>
            </a:r>
          </a:p>
        </p:txBody>
      </p:sp>
      <p:sp>
        <p:nvSpPr>
          <p:cNvPr id="65545" name="矩形 12"/>
          <p:cNvSpPr/>
          <p:nvPr/>
        </p:nvSpPr>
        <p:spPr>
          <a:xfrm>
            <a:off x="1333500" y="5884863"/>
            <a:ext cx="2247900" cy="40005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>
              <a:buFont typeface="Arial" panose="020B0604020202020204" pitchFamily="34" charset="0"/>
            </a:pPr>
            <a:r>
              <a:rPr lang="zh-CN" altLang="en-US" sz="2000" b="1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不和女神：厄里斯</a:t>
            </a:r>
          </a:p>
        </p:txBody>
      </p:sp>
      <p:cxnSp>
        <p:nvCxnSpPr>
          <p:cNvPr id="15" name="曲线连接符 14"/>
          <p:cNvCxnSpPr/>
          <p:nvPr/>
        </p:nvCxnSpPr>
        <p:spPr>
          <a:xfrm rot="10800000" flipV="1">
            <a:off x="2943225" y="1943100"/>
            <a:ext cx="3522663" cy="1498600"/>
          </a:xfrm>
          <a:prstGeom prst="curved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50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0947" y="3799604"/>
            <a:ext cx="2121170" cy="1954047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  <a:headEnd/>
            <a:tailEnd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6554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18013" y="4071938"/>
            <a:ext cx="2395537" cy="15335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5549" name="TextBox 6156"/>
          <p:cNvSpPr txBox="1"/>
          <p:nvPr/>
        </p:nvSpPr>
        <p:spPr>
          <a:xfrm>
            <a:off x="4560888" y="5753100"/>
            <a:ext cx="2108200" cy="369888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>
              <a:buFont typeface="Arial" panose="020B0604020202020204" pitchFamily="34" charset="0"/>
            </a:pPr>
            <a:r>
              <a:rPr lang="zh-CN" altLang="en-US" b="1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送给最美的女人</a:t>
            </a:r>
          </a:p>
        </p:txBody>
      </p:sp>
      <p:pic>
        <p:nvPicPr>
          <p:cNvPr id="65550" name="Picture 10"/>
          <p:cNvPicPr>
            <a:picLocks noChangeAspect="1"/>
          </p:cNvPicPr>
          <p:nvPr/>
        </p:nvPicPr>
        <p:blipFill>
          <a:blip r:embed="rId7"/>
          <a:srcRect r="13023"/>
          <a:stretch>
            <a:fillRect/>
          </a:stretch>
        </p:blipFill>
        <p:spPr>
          <a:xfrm>
            <a:off x="7929563" y="3824288"/>
            <a:ext cx="2141537" cy="22987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5551" name="文本框 16"/>
          <p:cNvSpPr txBox="1"/>
          <p:nvPr/>
        </p:nvSpPr>
        <p:spPr>
          <a:xfrm>
            <a:off x="906463" y="485775"/>
            <a:ext cx="3876675" cy="461963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eaLnBrk="0" hangingPunct="0"/>
            <a:r>
              <a:rPr lang="en-US" altLang="zh-CN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荷马史诗</a:t>
            </a:r>
            <a:r>
              <a:rPr lang="en-US" altLang="zh-CN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（伊利昂记）</a:t>
            </a:r>
          </a:p>
        </p:txBody>
      </p:sp>
      <p:sp>
        <p:nvSpPr>
          <p:cNvPr id="65552" name="矩形 17"/>
          <p:cNvSpPr/>
          <p:nvPr/>
        </p:nvSpPr>
        <p:spPr>
          <a:xfrm>
            <a:off x="114300" y="61913"/>
            <a:ext cx="2184400" cy="369887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eaLnBrk="0" hangingPunct="0"/>
            <a:r>
              <a:rPr lang="en-US" altLang="zh-CN">
                <a:latin typeface="Helvetica Neue For Number"/>
                <a:ea typeface="宋体" panose="02010600030101010101" pitchFamily="2" charset="-122"/>
              </a:rPr>
              <a:t>1.3</a:t>
            </a:r>
            <a:r>
              <a:rPr lang="zh-CN" altLang="en-US">
                <a:latin typeface="Helvetica Neue For Number"/>
                <a:ea typeface="宋体" panose="02010600030101010101" pitchFamily="2" charset="-122"/>
              </a:rPr>
              <a:t>第三节 荷马史诗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TextBox 3"/>
          <p:cNvSpPr txBox="1"/>
          <p:nvPr/>
        </p:nvSpPr>
        <p:spPr>
          <a:xfrm>
            <a:off x="422275" y="1236663"/>
            <a:ext cx="3371850" cy="461962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buFont typeface="Arial" panose="020B0604020202020204" pitchFamily="34" charset="0"/>
            </a:pPr>
            <a:r>
              <a:rPr lang="zh-CN" altLang="en-US" sz="2400">
                <a:latin typeface="方正苏新诗柳楷简体" pitchFamily="2" charset="-122"/>
                <a:ea typeface="方正苏新诗柳楷简体" pitchFamily="2" charset="-122"/>
              </a:rPr>
              <a:t>缘起：金苹果之争</a:t>
            </a:r>
          </a:p>
        </p:txBody>
      </p:sp>
      <p:pic>
        <p:nvPicPr>
          <p:cNvPr id="66562" name="Picture 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15448"/>
          <a:stretch>
            <a:fillRect/>
          </a:stretch>
        </p:blipFill>
        <p:spPr>
          <a:xfrm>
            <a:off x="3143250" y="1766888"/>
            <a:ext cx="1428750" cy="156686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6563" name="Picture 5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372225" y="1023938"/>
            <a:ext cx="1566863" cy="167481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6564" name="Picture 6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9331325" y="1301750"/>
            <a:ext cx="1244600" cy="17811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6565" name="TextBox 2"/>
          <p:cNvSpPr txBox="1"/>
          <p:nvPr/>
        </p:nvSpPr>
        <p:spPr>
          <a:xfrm>
            <a:off x="3241675" y="3321050"/>
            <a:ext cx="1501775" cy="369888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buFont typeface="Arial" panose="020B0604020202020204" pitchFamily="34" charset="0"/>
            </a:pPr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</a:rPr>
              <a:t>天后 </a:t>
            </a:r>
            <a:r>
              <a:rPr lang="en-US" altLang="zh-CN"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</a:rPr>
              <a:t>赫拉</a:t>
            </a:r>
          </a:p>
        </p:txBody>
      </p:sp>
      <p:sp>
        <p:nvSpPr>
          <p:cNvPr id="66566" name="TextBox 19"/>
          <p:cNvSpPr txBox="1"/>
          <p:nvPr/>
        </p:nvSpPr>
        <p:spPr>
          <a:xfrm>
            <a:off x="6257925" y="2578100"/>
            <a:ext cx="2157413" cy="369888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buFont typeface="Arial" panose="020B0604020202020204" pitchFamily="34" charset="0"/>
            </a:pPr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</a:rPr>
              <a:t>智慧女神  雅典娜</a:t>
            </a:r>
          </a:p>
        </p:txBody>
      </p:sp>
      <p:sp>
        <p:nvSpPr>
          <p:cNvPr id="66567" name="TextBox 20"/>
          <p:cNvSpPr txBox="1"/>
          <p:nvPr/>
        </p:nvSpPr>
        <p:spPr>
          <a:xfrm>
            <a:off x="9215438" y="3041650"/>
            <a:ext cx="2482850" cy="369888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buFont typeface="Arial" panose="020B0604020202020204" pitchFamily="34" charset="0"/>
            </a:pPr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</a:rPr>
              <a:t>爱与美神  阿芙罗狄忒</a:t>
            </a:r>
          </a:p>
        </p:txBody>
      </p:sp>
      <p:pic>
        <p:nvPicPr>
          <p:cNvPr id="6656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0513" y="4543425"/>
            <a:ext cx="1390650" cy="1416050"/>
          </a:xfrm>
          <a:prstGeom prst="rect">
            <a:avLst/>
          </a:prstGeom>
          <a:noFill/>
          <a:ln w="9525">
            <a:noFill/>
          </a:ln>
        </p:spPr>
      </p:pic>
      <p:cxnSp>
        <p:nvCxnSpPr>
          <p:cNvPr id="9" name="直接箭头连接符 8"/>
          <p:cNvCxnSpPr/>
          <p:nvPr/>
        </p:nvCxnSpPr>
        <p:spPr>
          <a:xfrm>
            <a:off x="4572000" y="3149600"/>
            <a:ext cx="1800225" cy="1393825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570" name="TextBox 13"/>
          <p:cNvSpPr txBox="1"/>
          <p:nvPr/>
        </p:nvSpPr>
        <p:spPr>
          <a:xfrm rot="2385269">
            <a:off x="4802188" y="3506788"/>
            <a:ext cx="1585912" cy="369887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buFont typeface="Arial" panose="020B0604020202020204" pitchFamily="34" charset="0"/>
            </a:pPr>
            <a:r>
              <a:rPr lang="zh-CN" altLang="en-US" b="1">
                <a:latin typeface="仿宋" panose="02010609060101010101" pitchFamily="49" charset="-122"/>
                <a:ea typeface="仿宋" panose="02010609060101010101" pitchFamily="49" charset="-122"/>
              </a:rPr>
              <a:t>无上的权力</a:t>
            </a:r>
          </a:p>
        </p:txBody>
      </p:sp>
      <p:cxnSp>
        <p:nvCxnSpPr>
          <p:cNvPr id="17" name="直接箭头连接符 16"/>
          <p:cNvCxnSpPr/>
          <p:nvPr/>
        </p:nvCxnSpPr>
        <p:spPr>
          <a:xfrm>
            <a:off x="7221538" y="2947988"/>
            <a:ext cx="0" cy="1595438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572" name="TextBox 18"/>
          <p:cNvSpPr txBox="1"/>
          <p:nvPr/>
        </p:nvSpPr>
        <p:spPr>
          <a:xfrm rot="-183227">
            <a:off x="7197725" y="2967038"/>
            <a:ext cx="390525" cy="1477962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buFont typeface="Arial" panose="020B0604020202020204" pitchFamily="34" charset="0"/>
            </a:pPr>
            <a:r>
              <a:rPr lang="zh-CN" altLang="en-US" b="1">
                <a:latin typeface="仿宋" panose="02010609060101010101" pitchFamily="49" charset="-122"/>
                <a:ea typeface="仿宋" panose="02010609060101010101" pitchFamily="49" charset="-122"/>
              </a:rPr>
              <a:t>伟大的英雄</a:t>
            </a:r>
          </a:p>
        </p:txBody>
      </p:sp>
      <p:cxnSp>
        <p:nvCxnSpPr>
          <p:cNvPr id="24" name="直接箭头连接符 23"/>
          <p:cNvCxnSpPr/>
          <p:nvPr/>
        </p:nvCxnSpPr>
        <p:spPr>
          <a:xfrm flipH="1">
            <a:off x="8307388" y="3506788"/>
            <a:ext cx="1262063" cy="1228725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574" name="TextBox 24"/>
          <p:cNvSpPr txBox="1"/>
          <p:nvPr/>
        </p:nvSpPr>
        <p:spPr>
          <a:xfrm rot="-2493442">
            <a:off x="7935913" y="3724275"/>
            <a:ext cx="1728787" cy="369888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>
              <a:buFont typeface="Arial" panose="020B0604020202020204" pitchFamily="34" charset="0"/>
            </a:pPr>
            <a:r>
              <a:rPr lang="zh-CN" altLang="en-US" b="1">
                <a:latin typeface="仿宋" panose="02010609060101010101" pitchFamily="49" charset="-122"/>
                <a:ea typeface="仿宋" panose="02010609060101010101" pitchFamily="49" charset="-122"/>
              </a:rPr>
              <a:t>最美的女人</a:t>
            </a:r>
          </a:p>
        </p:txBody>
      </p:sp>
      <p:sp>
        <p:nvSpPr>
          <p:cNvPr id="66575" name="TextBox 30"/>
          <p:cNvSpPr txBox="1"/>
          <p:nvPr/>
        </p:nvSpPr>
        <p:spPr>
          <a:xfrm>
            <a:off x="6108700" y="6073775"/>
            <a:ext cx="2566988" cy="3683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>
              <a:buFont typeface="Arial" panose="020B0604020202020204" pitchFamily="34" charset="0"/>
            </a:pPr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</a:rPr>
              <a:t>特洛伊王子  帕里斯</a:t>
            </a:r>
          </a:p>
        </p:txBody>
      </p:sp>
      <p:pic>
        <p:nvPicPr>
          <p:cNvPr id="66576" name="Picture 4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013825" y="4056063"/>
            <a:ext cx="401638" cy="3778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6577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8525" y="4297363"/>
            <a:ext cx="2395538" cy="15335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6578" name="TextBox 43"/>
          <p:cNvSpPr txBox="1"/>
          <p:nvPr/>
        </p:nvSpPr>
        <p:spPr>
          <a:xfrm>
            <a:off x="1041400" y="5908675"/>
            <a:ext cx="2108200" cy="369888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>
              <a:buFont typeface="Arial" panose="020B0604020202020204" pitchFamily="34" charset="0"/>
            </a:pPr>
            <a:r>
              <a:rPr lang="zh-CN" altLang="en-US" b="1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送给最美的女人</a:t>
            </a:r>
          </a:p>
        </p:txBody>
      </p:sp>
      <p:sp>
        <p:nvSpPr>
          <p:cNvPr id="66579" name="矩形 20"/>
          <p:cNvSpPr/>
          <p:nvPr/>
        </p:nvSpPr>
        <p:spPr>
          <a:xfrm>
            <a:off x="114300" y="61913"/>
            <a:ext cx="2184400" cy="369887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eaLnBrk="0" hangingPunct="0"/>
            <a:r>
              <a:rPr lang="en-US" altLang="zh-CN">
                <a:latin typeface="Helvetica Neue For Number"/>
                <a:ea typeface="宋体" panose="02010600030101010101" pitchFamily="2" charset="-122"/>
              </a:rPr>
              <a:t>1.3</a:t>
            </a:r>
            <a:r>
              <a:rPr lang="zh-CN" altLang="en-US">
                <a:latin typeface="Helvetica Neue For Number"/>
                <a:ea typeface="宋体" panose="02010600030101010101" pitchFamily="2" charset="-122"/>
              </a:rPr>
              <a:t>第三节 荷马史诗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TextBox 3"/>
          <p:cNvSpPr txBox="1"/>
          <p:nvPr/>
        </p:nvSpPr>
        <p:spPr>
          <a:xfrm>
            <a:off x="477838" y="1393825"/>
            <a:ext cx="3371850" cy="461963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buFont typeface="Arial" panose="020B0604020202020204" pitchFamily="34" charset="0"/>
            </a:pPr>
            <a:r>
              <a:rPr lang="zh-CN" altLang="en-US" sz="2400">
                <a:latin typeface="方正苏新诗柳楷简体" pitchFamily="2" charset="-122"/>
                <a:ea typeface="方正苏新诗柳楷简体" pitchFamily="2" charset="-122"/>
              </a:rPr>
              <a:t>十年之战</a:t>
            </a:r>
          </a:p>
        </p:txBody>
      </p:sp>
      <p:sp>
        <p:nvSpPr>
          <p:cNvPr id="67586" name="TextBox 4"/>
          <p:cNvSpPr txBox="1"/>
          <p:nvPr/>
        </p:nvSpPr>
        <p:spPr>
          <a:xfrm>
            <a:off x="234950" y="4500563"/>
            <a:ext cx="2986088" cy="369887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>
              <a:buFont typeface="Arial" panose="020B0604020202020204" pitchFamily="34" charset="0"/>
            </a:pPr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</a:rPr>
              <a:t>帕里斯拐走海伦</a:t>
            </a:r>
          </a:p>
        </p:txBody>
      </p:sp>
      <p:pic>
        <p:nvPicPr>
          <p:cNvPr id="67587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4246563" y="1047750"/>
            <a:ext cx="1873250" cy="1644650"/>
          </a:xfrm>
          <a:prstGeom prst="rect">
            <a:avLst/>
          </a:prstGeom>
          <a:noFill/>
          <a:ln w="9525">
            <a:noFill/>
          </a:ln>
          <a:effectLst>
            <a:outerShdw dist="139700" dir="2699999" algn="tl" rotWithShape="0">
              <a:srgbClr val="333333">
                <a:alpha val="64998"/>
              </a:srgbClr>
            </a:outerShdw>
          </a:effectLst>
        </p:spPr>
      </p:pic>
      <p:pic>
        <p:nvPicPr>
          <p:cNvPr id="67588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713" y="2517775"/>
            <a:ext cx="2578100" cy="1882775"/>
          </a:xfrm>
          <a:prstGeom prst="rect">
            <a:avLst/>
          </a:prstGeom>
          <a:noFill/>
          <a:ln w="9525">
            <a:noFill/>
          </a:ln>
          <a:effectLst>
            <a:outerShdw dist="139700" dir="2699999" algn="tl" rotWithShape="0">
              <a:srgbClr val="333333">
                <a:alpha val="64998"/>
              </a:srgbClr>
            </a:outerShdw>
          </a:effectLst>
        </p:spPr>
      </p:pic>
      <p:sp>
        <p:nvSpPr>
          <p:cNvPr id="67589" name="矩形 5"/>
          <p:cNvSpPr/>
          <p:nvPr/>
        </p:nvSpPr>
        <p:spPr>
          <a:xfrm>
            <a:off x="3890963" y="2784475"/>
            <a:ext cx="2619375" cy="369888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buFont typeface="Arial" panose="020B0604020202020204" pitchFamily="34" charset="0"/>
            </a:pPr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</a:rPr>
              <a:t> 海伦前夫 墨涅拉俄斯</a:t>
            </a:r>
          </a:p>
        </p:txBody>
      </p:sp>
      <p:pic>
        <p:nvPicPr>
          <p:cNvPr id="67590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7413" y="944563"/>
            <a:ext cx="1657350" cy="1822450"/>
          </a:xfrm>
          <a:prstGeom prst="rect">
            <a:avLst/>
          </a:prstGeom>
          <a:noFill/>
          <a:ln w="9525">
            <a:noFill/>
          </a:ln>
          <a:effectLst>
            <a:outerShdw dist="139700" dir="2699999" algn="tl" rotWithShape="0">
              <a:srgbClr val="333333">
                <a:alpha val="64998"/>
              </a:srgbClr>
            </a:outerShdw>
          </a:effectLst>
        </p:spPr>
      </p:pic>
      <p:cxnSp>
        <p:nvCxnSpPr>
          <p:cNvPr id="8" name="直接箭头连接符 7"/>
          <p:cNvCxnSpPr>
            <a:stCxn id="67587" idx="1"/>
            <a:endCxn id="67590" idx="1"/>
          </p:cNvCxnSpPr>
          <p:nvPr/>
        </p:nvCxnSpPr>
        <p:spPr>
          <a:xfrm flipV="1">
            <a:off x="6119813" y="1855788"/>
            <a:ext cx="1117600" cy="14288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592" name="TextBox 14"/>
          <p:cNvSpPr txBox="1"/>
          <p:nvPr/>
        </p:nvSpPr>
        <p:spPr>
          <a:xfrm>
            <a:off x="6194425" y="1465263"/>
            <a:ext cx="1042988" cy="3683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buFont typeface="Arial" panose="020B0604020202020204" pitchFamily="34" charset="0"/>
            </a:pPr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</a:rPr>
              <a:t>找哥哥</a:t>
            </a:r>
          </a:p>
        </p:txBody>
      </p:sp>
      <p:sp>
        <p:nvSpPr>
          <p:cNvPr id="67593" name="TextBox 15"/>
          <p:cNvSpPr txBox="1"/>
          <p:nvPr/>
        </p:nvSpPr>
        <p:spPr>
          <a:xfrm>
            <a:off x="7094538" y="2813050"/>
            <a:ext cx="2216150" cy="3683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>
              <a:buFont typeface="Arial" panose="020B0604020202020204" pitchFamily="34" charset="0"/>
            </a:pPr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</a:rPr>
              <a:t>统帅  阿伽门农</a:t>
            </a:r>
          </a:p>
        </p:txBody>
      </p:sp>
      <p:pic>
        <p:nvPicPr>
          <p:cNvPr id="67594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9980613" y="1003300"/>
            <a:ext cx="1871662" cy="1706563"/>
          </a:xfrm>
          <a:prstGeom prst="rect">
            <a:avLst/>
          </a:prstGeom>
          <a:noFill/>
          <a:ln w="9525">
            <a:noFill/>
          </a:ln>
          <a:effectLst>
            <a:outerShdw dist="139700" dir="2699999" algn="tl" rotWithShape="0">
              <a:srgbClr val="333333">
                <a:alpha val="64998"/>
              </a:srgbClr>
            </a:outerShdw>
          </a:effectLst>
        </p:spPr>
      </p:pic>
      <p:cxnSp>
        <p:nvCxnSpPr>
          <p:cNvPr id="22" name="直接箭头连接符 21"/>
          <p:cNvCxnSpPr>
            <a:stCxn id="67590" idx="3"/>
            <a:endCxn id="67594" idx="3"/>
          </p:cNvCxnSpPr>
          <p:nvPr/>
        </p:nvCxnSpPr>
        <p:spPr>
          <a:xfrm>
            <a:off x="8894763" y="1855788"/>
            <a:ext cx="1085850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596" name="TextBox 39"/>
          <p:cNvSpPr txBox="1"/>
          <p:nvPr/>
        </p:nvSpPr>
        <p:spPr>
          <a:xfrm>
            <a:off x="8789988" y="1501775"/>
            <a:ext cx="1190625" cy="3683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buFont typeface="Arial" panose="020B0604020202020204" pitchFamily="34" charset="0"/>
            </a:pPr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</a:rPr>
              <a:t>找人打架</a:t>
            </a:r>
          </a:p>
        </p:txBody>
      </p:sp>
      <p:sp>
        <p:nvSpPr>
          <p:cNvPr id="67597" name="TextBox 40"/>
          <p:cNvSpPr txBox="1"/>
          <p:nvPr/>
        </p:nvSpPr>
        <p:spPr>
          <a:xfrm>
            <a:off x="9807575" y="2813050"/>
            <a:ext cx="2216150" cy="3683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>
              <a:buFont typeface="Arial" panose="020B0604020202020204" pitchFamily="34" charset="0"/>
            </a:pPr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</a:rPr>
              <a:t>主将  阿喀琉斯</a:t>
            </a:r>
          </a:p>
        </p:txBody>
      </p:sp>
      <p:pic>
        <p:nvPicPr>
          <p:cNvPr id="67598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97438" y="4400550"/>
            <a:ext cx="1639887" cy="1792288"/>
          </a:xfrm>
          <a:prstGeom prst="rect">
            <a:avLst/>
          </a:prstGeom>
          <a:noFill/>
          <a:ln w="9525">
            <a:noFill/>
          </a:ln>
          <a:effectLst>
            <a:outerShdw dist="139700" dir="2699999" algn="tl" rotWithShape="0">
              <a:srgbClr val="333333">
                <a:alpha val="64998"/>
              </a:srgbClr>
            </a:outerShdw>
          </a:effectLst>
        </p:spPr>
      </p:pic>
      <p:cxnSp>
        <p:nvCxnSpPr>
          <p:cNvPr id="26" name="直接箭头连接符 25"/>
          <p:cNvCxnSpPr>
            <a:stCxn id="67588" idx="2"/>
            <a:endCxn id="67598" idx="1"/>
          </p:cNvCxnSpPr>
          <p:nvPr/>
        </p:nvCxnSpPr>
        <p:spPr>
          <a:xfrm>
            <a:off x="2163763" y="4400550"/>
            <a:ext cx="2733675" cy="896938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600" name="TextBox 46"/>
          <p:cNvSpPr txBox="1"/>
          <p:nvPr/>
        </p:nvSpPr>
        <p:spPr>
          <a:xfrm rot="1430440">
            <a:off x="3482975" y="4595813"/>
            <a:ext cx="1042988" cy="369887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buFont typeface="Arial" panose="020B0604020202020204" pitchFamily="34" charset="0"/>
            </a:pPr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</a:rPr>
              <a:t>找哥哥</a:t>
            </a:r>
          </a:p>
        </p:txBody>
      </p:sp>
      <p:sp>
        <p:nvSpPr>
          <p:cNvPr id="67601" name="TextBox 47"/>
          <p:cNvSpPr txBox="1"/>
          <p:nvPr/>
        </p:nvSpPr>
        <p:spPr>
          <a:xfrm>
            <a:off x="4608513" y="6192838"/>
            <a:ext cx="2217737" cy="369887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>
              <a:buFont typeface="Arial" panose="020B0604020202020204" pitchFamily="34" charset="0"/>
            </a:pPr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</a:rPr>
              <a:t>主将  赫克托耳</a:t>
            </a:r>
          </a:p>
        </p:txBody>
      </p:sp>
      <p:sp>
        <p:nvSpPr>
          <p:cNvPr id="67602" name="矩形 27"/>
          <p:cNvSpPr/>
          <p:nvPr/>
        </p:nvSpPr>
        <p:spPr>
          <a:xfrm>
            <a:off x="8237538" y="4754563"/>
            <a:ext cx="1570037" cy="369887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>
              <a:buFont typeface="Arial" panose="020B0604020202020204" pitchFamily="34" charset="0"/>
            </a:pPr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</a:rPr>
              <a:t>帕特洛克罗斯</a:t>
            </a:r>
          </a:p>
        </p:txBody>
      </p:sp>
      <p:cxnSp>
        <p:nvCxnSpPr>
          <p:cNvPr id="30" name="直接箭头连接符 29"/>
          <p:cNvCxnSpPr>
            <a:stCxn id="67598" idx="3"/>
            <a:endCxn id="67602" idx="1"/>
          </p:cNvCxnSpPr>
          <p:nvPr/>
        </p:nvCxnSpPr>
        <p:spPr>
          <a:xfrm flipV="1">
            <a:off x="6537325" y="4938713"/>
            <a:ext cx="1700213" cy="358775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604" name="TextBox 51"/>
          <p:cNvSpPr txBox="1"/>
          <p:nvPr/>
        </p:nvSpPr>
        <p:spPr>
          <a:xfrm rot="-569747">
            <a:off x="6858000" y="4702175"/>
            <a:ext cx="1042988" cy="40005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>
              <a:buFont typeface="Arial" panose="020B0604020202020204" pitchFamily="34" charset="0"/>
            </a:pPr>
            <a:r>
              <a:rPr lang="zh-CN" altLang="en-US" sz="2000" b="1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杀</a:t>
            </a:r>
          </a:p>
        </p:txBody>
      </p:sp>
      <p:cxnSp>
        <p:nvCxnSpPr>
          <p:cNvPr id="7169" name="直接箭头连接符 7168"/>
          <p:cNvCxnSpPr>
            <a:stCxn id="67597" idx="2"/>
            <a:endCxn id="67602" idx="0"/>
          </p:cNvCxnSpPr>
          <p:nvPr/>
        </p:nvCxnSpPr>
        <p:spPr>
          <a:xfrm flipH="1">
            <a:off x="9023350" y="3181350"/>
            <a:ext cx="1892300" cy="1573213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606" name="TextBox 54"/>
          <p:cNvSpPr txBox="1"/>
          <p:nvPr/>
        </p:nvSpPr>
        <p:spPr>
          <a:xfrm rot="-2466690">
            <a:off x="8866188" y="3783013"/>
            <a:ext cx="1574800" cy="369887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>
              <a:buFont typeface="Arial" panose="020B0604020202020204" pitchFamily="34" charset="0"/>
            </a:pPr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</a:rPr>
              <a:t>好友  报仇</a:t>
            </a:r>
          </a:p>
        </p:txBody>
      </p:sp>
      <p:cxnSp>
        <p:nvCxnSpPr>
          <p:cNvPr id="7171" name="直接箭头连接符 7170"/>
          <p:cNvCxnSpPr>
            <a:stCxn id="67588" idx="0"/>
            <a:endCxn id="67587" idx="3"/>
          </p:cNvCxnSpPr>
          <p:nvPr/>
        </p:nvCxnSpPr>
        <p:spPr>
          <a:xfrm flipV="1">
            <a:off x="2163763" y="1870075"/>
            <a:ext cx="2082800" cy="64770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608" name="TextBox 7176"/>
          <p:cNvSpPr txBox="1"/>
          <p:nvPr/>
        </p:nvSpPr>
        <p:spPr>
          <a:xfrm rot="-964477">
            <a:off x="2868613" y="1747838"/>
            <a:ext cx="957262" cy="369887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buFont typeface="Arial" panose="020B0604020202020204" pitchFamily="34" charset="0"/>
            </a:pPr>
            <a:r>
              <a:rPr lang="zh-CN" altLang="en-US" b="1">
                <a:solidFill>
                  <a:srgbClr val="2A867B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戴绿帽</a:t>
            </a:r>
          </a:p>
        </p:txBody>
      </p:sp>
      <p:cxnSp>
        <p:nvCxnSpPr>
          <p:cNvPr id="7185" name="曲线连接符 7184"/>
          <p:cNvCxnSpPr>
            <a:stCxn id="67588" idx="0"/>
            <a:endCxn id="67587" idx="3"/>
          </p:cNvCxnSpPr>
          <p:nvPr/>
        </p:nvCxnSpPr>
        <p:spPr>
          <a:xfrm rot="5400000">
            <a:off x="7799388" y="2582863"/>
            <a:ext cx="2776538" cy="4084638"/>
          </a:xfrm>
          <a:prstGeom prst="curvedConnector2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610" name="TextBox 69"/>
          <p:cNvSpPr txBox="1"/>
          <p:nvPr/>
        </p:nvSpPr>
        <p:spPr>
          <a:xfrm rot="-569747">
            <a:off x="9202738" y="5380038"/>
            <a:ext cx="1042987" cy="40005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>
              <a:buFont typeface="Arial" panose="020B0604020202020204" pitchFamily="34" charset="0"/>
            </a:pPr>
            <a:r>
              <a:rPr lang="zh-CN" altLang="en-US" sz="2000" b="1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杀</a:t>
            </a:r>
          </a:p>
        </p:txBody>
      </p:sp>
      <p:sp>
        <p:nvSpPr>
          <p:cNvPr id="67611" name="矩形 28"/>
          <p:cNvSpPr/>
          <p:nvPr/>
        </p:nvSpPr>
        <p:spPr>
          <a:xfrm>
            <a:off x="114300" y="61913"/>
            <a:ext cx="2184400" cy="369887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eaLnBrk="0" hangingPunct="0"/>
            <a:r>
              <a:rPr lang="en-US" altLang="zh-CN">
                <a:latin typeface="Helvetica Neue For Number"/>
                <a:ea typeface="宋体" panose="02010600030101010101" pitchFamily="2" charset="-122"/>
              </a:rPr>
              <a:t>1.3</a:t>
            </a:r>
            <a:r>
              <a:rPr lang="zh-CN" altLang="en-US">
                <a:latin typeface="Helvetica Neue For Number"/>
                <a:ea typeface="宋体" panose="02010600030101010101" pitchFamily="2" charset="-122"/>
              </a:rPr>
              <a:t>第三节 荷马史诗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内容占位符 2"/>
          <p:cNvSpPr>
            <a:spLocks noGrp="1"/>
          </p:cNvSpPr>
          <p:nvPr>
            <p:ph/>
          </p:nvPr>
        </p:nvSpPr>
        <p:spPr>
          <a:xfrm>
            <a:off x="909638" y="1223963"/>
            <a:ext cx="13020675" cy="4076700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/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sz="2400" b="1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3.</a:t>
            </a:r>
            <a:r>
              <a:rPr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 阿喀琉斯的人物形象</a:t>
            </a:r>
            <a:r>
              <a:rPr lang="zh-CN" altLang="en-US" sz="2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［简答］</a:t>
            </a:r>
            <a:endParaRPr lang="en-US" altLang="zh-CN" sz="2000"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希腊英雄阿喀琉斯是最具鲜明个性的形象。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）他是神与人之子，是</a:t>
            </a:r>
            <a:r>
              <a:rPr lang="zh-CN" altLang="en-US" sz="24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男性美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的典范。</a:t>
            </a:r>
            <a:b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）他的</a:t>
            </a:r>
            <a:r>
              <a:rPr lang="zh-CN" altLang="en-US" sz="24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性格是立体多元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的，集勇敢、义气、暴躁、凶狠、善良、诚挚于一身。</a:t>
            </a:r>
            <a:b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）为了部落集体的利益，他作战</a:t>
            </a:r>
            <a:r>
              <a:rPr lang="zh-CN" altLang="en-US" sz="24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勇猛过人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，表现出一种死而无怨的</a:t>
            </a:r>
            <a:r>
              <a:rPr lang="zh-CN" altLang="en-US" sz="24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英雄主义精神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）他维护个人</a:t>
            </a:r>
            <a:r>
              <a:rPr lang="zh-CN" altLang="en-US" sz="24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荣誉和尊严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buNone/>
            </a:pPr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8610" name="矩形 4"/>
          <p:cNvSpPr/>
          <p:nvPr/>
        </p:nvSpPr>
        <p:spPr>
          <a:xfrm>
            <a:off x="7473950" y="520700"/>
            <a:ext cx="1614488" cy="3079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>
              <a:buFont typeface="Arial" panose="020B0604020202020204" pitchFamily="34" charset="0"/>
            </a:pPr>
            <a:r>
              <a:rPr lang="zh-CN" altLang="zh-CN" sz="1400" b="1">
                <a:latin typeface="楷体" panose="02010609060101010101" pitchFamily="49" charset="-122"/>
                <a:ea typeface="楷体" panose="02010609060101010101" pitchFamily="49" charset="-122"/>
              </a:rPr>
              <a:t>（西方）</a:t>
            </a:r>
            <a:r>
              <a:rPr lang="zh-CN" altLang="zh-CN" sz="1400" b="1">
                <a:latin typeface="黑体" panose="02010609060101010101" charset="-122"/>
                <a:ea typeface="黑体" panose="02010609060101010101" charset="-122"/>
              </a:rPr>
              <a:t>古代文学</a:t>
            </a:r>
          </a:p>
        </p:txBody>
      </p:sp>
      <p:sp>
        <p:nvSpPr>
          <p:cNvPr id="11" name="左大括号 10"/>
          <p:cNvSpPr/>
          <p:nvPr/>
        </p:nvSpPr>
        <p:spPr>
          <a:xfrm>
            <a:off x="9088438" y="307975"/>
            <a:ext cx="246063" cy="849313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8612" name="矩形 4"/>
          <p:cNvSpPr/>
          <p:nvPr/>
        </p:nvSpPr>
        <p:spPr>
          <a:xfrm>
            <a:off x="9334500" y="214313"/>
            <a:ext cx="1147763" cy="306387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buFont typeface="Arial" panose="020B0604020202020204" pitchFamily="34" charset="0"/>
            </a:pPr>
            <a:r>
              <a:rPr lang="zh-CN" altLang="zh-CN" sz="1400" b="1">
                <a:solidFill>
                  <a:srgbClr val="C00000"/>
                </a:solidFill>
                <a:latin typeface="黑体" panose="02010609060101010101" charset="-122"/>
                <a:ea typeface="黑体" panose="02010609060101010101" charset="-122"/>
              </a:rPr>
              <a:t>古希腊文学</a:t>
            </a:r>
          </a:p>
        </p:txBody>
      </p:sp>
      <p:sp>
        <p:nvSpPr>
          <p:cNvPr id="68613" name="矩形 4"/>
          <p:cNvSpPr/>
          <p:nvPr/>
        </p:nvSpPr>
        <p:spPr>
          <a:xfrm>
            <a:off x="9334500" y="579438"/>
            <a:ext cx="1147763" cy="306387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buFont typeface="Arial" panose="020B0604020202020204" pitchFamily="34" charset="0"/>
            </a:pPr>
            <a:r>
              <a:rPr lang="zh-CN" altLang="zh-CN" sz="1400" b="1">
                <a:latin typeface="黑体" panose="02010609060101010101" charset="-122"/>
                <a:ea typeface="黑体" panose="02010609060101010101" charset="-122"/>
              </a:rPr>
              <a:t>古罗马文学</a:t>
            </a:r>
          </a:p>
        </p:txBody>
      </p:sp>
      <p:sp>
        <p:nvSpPr>
          <p:cNvPr id="68614" name="矩形 4"/>
          <p:cNvSpPr/>
          <p:nvPr/>
        </p:nvSpPr>
        <p:spPr>
          <a:xfrm>
            <a:off x="9334500" y="947738"/>
            <a:ext cx="1543050" cy="306387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buFont typeface="Arial" panose="020B0604020202020204" pitchFamily="34" charset="0"/>
            </a:pPr>
            <a:r>
              <a:rPr lang="zh-CN" altLang="zh-CN" sz="1400" b="1">
                <a:latin typeface="黑体" panose="02010609060101010101" charset="-122"/>
                <a:ea typeface="黑体" panose="02010609060101010101" charset="-122"/>
              </a:rPr>
              <a:t>早期基督教文学</a:t>
            </a:r>
          </a:p>
        </p:txBody>
      </p:sp>
      <p:sp>
        <p:nvSpPr>
          <p:cNvPr id="16" name="左大括号 15"/>
          <p:cNvSpPr/>
          <p:nvPr/>
        </p:nvSpPr>
        <p:spPr>
          <a:xfrm>
            <a:off x="10412413" y="125413"/>
            <a:ext cx="244475" cy="484188"/>
          </a:xfrm>
          <a:prstGeom prst="leftBrace">
            <a:avLst>
              <a:gd name="adj1" fmla="val 8290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8616" name="矩形 4"/>
          <p:cNvSpPr/>
          <p:nvPr/>
        </p:nvSpPr>
        <p:spPr>
          <a:xfrm>
            <a:off x="10656888" y="33338"/>
            <a:ext cx="1101725" cy="274637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>
              <a:buFont typeface="Arial" panose="020B0604020202020204" pitchFamily="34" charset="0"/>
            </a:pPr>
            <a:r>
              <a:rPr lang="en-US" altLang="zh-CN" sz="1200" b="1" u="sng">
                <a:solidFill>
                  <a:srgbClr val="171745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1.</a:t>
            </a:r>
            <a:r>
              <a:rPr lang="zh-CN" altLang="zh-CN" sz="1200" b="1" u="sng">
                <a:solidFill>
                  <a:srgbClr val="171745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古希腊神话</a:t>
            </a:r>
          </a:p>
        </p:txBody>
      </p:sp>
      <p:sp>
        <p:nvSpPr>
          <p:cNvPr id="68617" name="矩形 4"/>
          <p:cNvSpPr/>
          <p:nvPr/>
        </p:nvSpPr>
        <p:spPr>
          <a:xfrm>
            <a:off x="10656888" y="246063"/>
            <a:ext cx="949325" cy="274637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>
              <a:buFont typeface="Arial" panose="020B0604020202020204" pitchFamily="34" charset="0"/>
            </a:pPr>
            <a:r>
              <a:rPr lang="en-US" altLang="zh-CN" sz="1200" b="1" u="sng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2.</a:t>
            </a:r>
            <a:r>
              <a:rPr lang="zh-CN" altLang="zh-CN" sz="1200" b="1" u="sng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荷马史诗</a:t>
            </a:r>
          </a:p>
        </p:txBody>
      </p:sp>
      <p:sp>
        <p:nvSpPr>
          <p:cNvPr id="68618" name="矩形 4"/>
          <p:cNvSpPr/>
          <p:nvPr/>
        </p:nvSpPr>
        <p:spPr>
          <a:xfrm>
            <a:off x="10656888" y="449263"/>
            <a:ext cx="1408112" cy="27622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>
              <a:buFont typeface="Arial" panose="020B0604020202020204" pitchFamily="34" charset="0"/>
            </a:pPr>
            <a:r>
              <a:rPr lang="en-US" altLang="zh-CN" sz="1200" b="1" u="sng">
                <a:latin typeface="楷体" panose="02010609060101010101" pitchFamily="49" charset="-122"/>
                <a:ea typeface="楷体" panose="02010609060101010101" pitchFamily="49" charset="-122"/>
              </a:rPr>
              <a:t>3.</a:t>
            </a:r>
            <a:r>
              <a:rPr lang="zh-CN" altLang="zh-CN" sz="1200" b="1" u="sng">
                <a:latin typeface="楷体" panose="02010609060101010101" pitchFamily="49" charset="-122"/>
                <a:ea typeface="楷体" panose="02010609060101010101" pitchFamily="49" charset="-122"/>
              </a:rPr>
              <a:t>早期基督教文学</a:t>
            </a:r>
          </a:p>
        </p:txBody>
      </p:sp>
      <p:sp>
        <p:nvSpPr>
          <p:cNvPr id="68619" name="矩形 4"/>
          <p:cNvSpPr/>
          <p:nvPr/>
        </p:nvSpPr>
        <p:spPr>
          <a:xfrm>
            <a:off x="4927600" y="487363"/>
            <a:ext cx="1203325" cy="398462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t">
            <a:spAutoFit/>
          </a:bodyPr>
          <a:lstStyle/>
          <a:p>
            <a:pPr>
              <a:buFont typeface="Arial" panose="020B0604020202020204" pitchFamily="34" charset="0"/>
            </a:pPr>
            <a:r>
              <a:rPr lang="zh-CN" altLang="zh-CN" sz="2000" b="1">
                <a:latin typeface="黑体" panose="02010609060101010101" charset="-122"/>
                <a:ea typeface="黑体" panose="02010609060101010101" charset="-122"/>
              </a:rPr>
              <a:t>荷马</a:t>
            </a:r>
            <a:r>
              <a:rPr lang="zh-CN" altLang="zh-CN" sz="2000" b="1">
                <a:solidFill>
                  <a:srgbClr val="C00000"/>
                </a:solidFill>
                <a:latin typeface="黑体" panose="02010609060101010101" charset="-122"/>
                <a:ea typeface="黑体" panose="02010609060101010101" charset="-122"/>
              </a:rPr>
              <a:t>史诗</a:t>
            </a:r>
          </a:p>
        </p:txBody>
      </p:sp>
      <p:sp>
        <p:nvSpPr>
          <p:cNvPr id="68620" name="矩形 1"/>
          <p:cNvSpPr/>
          <p:nvPr/>
        </p:nvSpPr>
        <p:spPr>
          <a:xfrm>
            <a:off x="-77787" y="-12700"/>
            <a:ext cx="2312987" cy="369888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eaLnBrk="0" hangingPunct="0"/>
            <a:r>
              <a:rPr lang="en-US" altLang="zh-CN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1.3 </a:t>
            </a:r>
            <a:r>
              <a:rPr lang="zh-CN" altLang="en-US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第三节 荷马史诗 </a:t>
            </a:r>
          </a:p>
        </p:txBody>
      </p:sp>
      <p:sp>
        <p:nvSpPr>
          <p:cNvPr id="68621" name="文本框 14"/>
          <p:cNvSpPr txBox="1"/>
          <p:nvPr/>
        </p:nvSpPr>
        <p:spPr>
          <a:xfrm>
            <a:off x="906463" y="485775"/>
            <a:ext cx="3124200" cy="461963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eaLnBrk="0" hangingPunct="0"/>
            <a:r>
              <a:rPr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第一章  西方古代文学</a:t>
            </a:r>
          </a:p>
        </p:txBody>
      </p:sp>
      <p:pic>
        <p:nvPicPr>
          <p:cNvPr id="68622" name="Picture 10"/>
          <p:cNvPicPr>
            <a:picLocks noChangeAspect="1"/>
          </p:cNvPicPr>
          <p:nvPr/>
        </p:nvPicPr>
        <p:blipFill>
          <a:blip r:embed="rId2"/>
          <a:srcRect r="13023"/>
          <a:stretch>
            <a:fillRect/>
          </a:stretch>
        </p:blipFill>
        <p:spPr>
          <a:xfrm>
            <a:off x="7473950" y="4179888"/>
            <a:ext cx="2143125" cy="22987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8623" name="矩形 18"/>
          <p:cNvSpPr/>
          <p:nvPr/>
        </p:nvSpPr>
        <p:spPr>
          <a:xfrm>
            <a:off x="114300" y="107950"/>
            <a:ext cx="218440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eaLnBrk="0" hangingPunct="0"/>
            <a:r>
              <a:rPr lang="en-US" altLang="zh-CN">
                <a:latin typeface="Helvetica Neue For Number"/>
                <a:ea typeface="宋体" panose="02010600030101010101" pitchFamily="2" charset="-122"/>
              </a:rPr>
              <a:t>1.3</a:t>
            </a:r>
            <a:r>
              <a:rPr lang="zh-CN" altLang="en-US">
                <a:latin typeface="Helvetica Neue For Number"/>
                <a:ea typeface="宋体" panose="02010600030101010101" pitchFamily="2" charset="-122"/>
              </a:rPr>
              <a:t>第三节 荷马史诗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内容占位符 2"/>
          <p:cNvSpPr>
            <a:spLocks noGrp="1"/>
          </p:cNvSpPr>
          <p:nvPr>
            <p:ph/>
          </p:nvPr>
        </p:nvSpPr>
        <p:spPr>
          <a:xfrm>
            <a:off x="909638" y="1223963"/>
            <a:ext cx="5907087" cy="4076700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/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sz="2400" b="1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3.</a:t>
            </a:r>
            <a:r>
              <a:rPr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 荷马史诗（奥德修记）</a:t>
            </a:r>
            <a:r>
              <a:rPr lang="zh-CN" altLang="en-US" sz="2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［选择］</a:t>
            </a:r>
            <a:endParaRPr lang="en-US" altLang="zh-CN" sz="2000"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marL="0" indent="0" eaLnBrk="1" hangingPunct="1">
              <a:lnSpc>
                <a:spcPct val="200000"/>
              </a:lnSpc>
              <a:spcBef>
                <a:spcPct val="0"/>
              </a:spcBef>
              <a:buFont typeface="Wingdings" panose="05000000000000000000"/>
              <a:buChar char="Ø"/>
            </a:pPr>
            <a:r>
              <a:rPr lang="zh-CN" altLang="en-US" sz="2000">
                <a:latin typeface="楷体" panose="02010609060101010101" pitchFamily="49" charset="-122"/>
                <a:ea typeface="楷体" panose="02010609060101010101" pitchFamily="49" charset="-122"/>
                <a:sym typeface="宋体" panose="02010600030101010101" pitchFamily="2" charset="-122"/>
              </a:rPr>
              <a:t>故事情节：</a:t>
            </a:r>
            <a:r>
              <a:rPr lang="zh-CN" altLang="en-US" sz="2000" b="1" u="sng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宋体" panose="02010600030101010101" pitchFamily="2" charset="-122"/>
              </a:rPr>
              <a:t>冒险题材</a:t>
            </a:r>
            <a:endParaRPr lang="en-US" altLang="zh-CN" sz="2000" b="1">
              <a:solidFill>
                <a:srgbClr val="0070C0"/>
              </a:solidFill>
              <a:latin typeface="楷体" panose="02010609060101010101" pitchFamily="49" charset="-122"/>
              <a:ea typeface="楷体" panose="02010609060101010101" pitchFamily="49" charset="-122"/>
              <a:sym typeface="宋体" panose="02010600030101010101" pitchFamily="2" charset="-122"/>
            </a:endParaRPr>
          </a:p>
          <a:p>
            <a:pPr marL="0" indent="0" eaLnBrk="1" hangingPunct="1">
              <a:lnSpc>
                <a:spcPct val="200000"/>
              </a:lnSpc>
              <a:spcBef>
                <a:spcPct val="0"/>
              </a:spcBef>
              <a:buFont typeface="Wingdings" panose="05000000000000000000"/>
              <a:buChar char="Ø"/>
            </a:pPr>
            <a:r>
              <a:rPr lang="zh-CN" altLang="en-US" sz="2000">
                <a:latin typeface="楷体" panose="02010609060101010101" pitchFamily="49" charset="-122"/>
                <a:ea typeface="楷体" panose="02010609060101010101" pitchFamily="49" charset="-122"/>
                <a:sym typeface="宋体" panose="02010600030101010101" pitchFamily="2" charset="-122"/>
              </a:rPr>
              <a:t>地点：特洛伊城－回国</a:t>
            </a:r>
            <a:endParaRPr lang="en-US" altLang="zh-CN" sz="2000">
              <a:latin typeface="楷体" panose="02010609060101010101" pitchFamily="49" charset="-122"/>
              <a:ea typeface="楷体" panose="02010609060101010101" pitchFamily="49" charset="-122"/>
              <a:sym typeface="宋体" panose="02010600030101010101" pitchFamily="2" charset="-122"/>
            </a:endParaRPr>
          </a:p>
          <a:p>
            <a:pPr marL="0" indent="0" eaLnBrk="1" hangingPunct="1">
              <a:lnSpc>
                <a:spcPct val="200000"/>
              </a:lnSpc>
              <a:spcBef>
                <a:spcPct val="0"/>
              </a:spcBef>
              <a:buFont typeface="Wingdings" panose="05000000000000000000"/>
              <a:buChar char="Ø"/>
            </a:pPr>
            <a:r>
              <a:rPr lang="zh-CN" altLang="en-US" sz="2000">
                <a:latin typeface="楷体" panose="02010609060101010101" pitchFamily="49" charset="-122"/>
                <a:ea typeface="楷体" panose="02010609060101010101" pitchFamily="49" charset="-122"/>
                <a:sym typeface="宋体" panose="02010600030101010101" pitchFamily="2" charset="-122"/>
              </a:rPr>
              <a:t>交战双方：希腊</a:t>
            </a:r>
            <a:r>
              <a:rPr lang="en-US" altLang="zh-CN" sz="2000">
                <a:latin typeface="楷体" panose="02010609060101010101" pitchFamily="49" charset="-122"/>
                <a:ea typeface="楷体" panose="02010609060101010101" pitchFamily="49" charset="-122"/>
                <a:sym typeface="宋体" panose="02010600030101010101" pitchFamily="2" charset="-122"/>
              </a:rPr>
              <a:t>vs</a:t>
            </a:r>
            <a:r>
              <a:rPr lang="zh-CN" altLang="en-US" sz="2000">
                <a:latin typeface="楷体" panose="02010609060101010101" pitchFamily="49" charset="-122"/>
                <a:ea typeface="楷体" panose="02010609060101010101" pitchFamily="49" charset="-122"/>
                <a:sym typeface="宋体" panose="02010600030101010101" pitchFamily="2" charset="-122"/>
              </a:rPr>
              <a:t>特洛伊</a:t>
            </a:r>
            <a:endParaRPr lang="en-US" altLang="zh-CN" sz="2000">
              <a:latin typeface="楷体" panose="02010609060101010101" pitchFamily="49" charset="-122"/>
              <a:ea typeface="楷体" panose="02010609060101010101" pitchFamily="49" charset="-122"/>
              <a:sym typeface="宋体" panose="02010600030101010101" pitchFamily="2" charset="-122"/>
            </a:endParaRPr>
          </a:p>
          <a:p>
            <a:pPr marL="0" indent="0" eaLnBrk="1" hangingPunct="1">
              <a:lnSpc>
                <a:spcPct val="200000"/>
              </a:lnSpc>
              <a:spcBef>
                <a:spcPct val="0"/>
              </a:spcBef>
              <a:buFont typeface="Wingdings" panose="05000000000000000000"/>
              <a:buChar char="Ø"/>
            </a:pPr>
            <a:r>
              <a:rPr lang="zh-CN" altLang="en-US" sz="2000">
                <a:latin typeface="楷体" panose="02010609060101010101" pitchFamily="49" charset="-122"/>
                <a:ea typeface="楷体" panose="02010609060101010101" pitchFamily="49" charset="-122"/>
                <a:sym typeface="宋体" panose="02010600030101010101" pitchFamily="2" charset="-122"/>
              </a:rPr>
              <a:t>围绕的核心：</a:t>
            </a:r>
            <a:r>
              <a:rPr lang="zh-CN" altLang="en-US" sz="2000" b="1">
                <a:latin typeface="楷体" panose="02010609060101010101" pitchFamily="49" charset="-122"/>
                <a:ea typeface="楷体" panose="02010609060101010101" pitchFamily="49" charset="-122"/>
                <a:sym typeface="宋体" panose="02010600030101010101" pitchFamily="2" charset="-122"/>
              </a:rPr>
              <a:t>奥徳修的流浪＋复仇</a:t>
            </a:r>
            <a:endParaRPr lang="en-US" altLang="zh-CN" sz="2000" b="1">
              <a:solidFill>
                <a:srgbClr val="0070C0"/>
              </a:solidFill>
              <a:latin typeface="楷体" panose="02010609060101010101" pitchFamily="49" charset="-122"/>
              <a:ea typeface="楷体" panose="02010609060101010101" pitchFamily="49" charset="-122"/>
              <a:sym typeface="宋体" panose="02010600030101010101" pitchFamily="2" charset="-122"/>
            </a:endParaRPr>
          </a:p>
          <a:p>
            <a:pPr marL="0" indent="0" eaLnBrk="1" hangingPunct="1">
              <a:lnSpc>
                <a:spcPct val="200000"/>
              </a:lnSpc>
              <a:spcBef>
                <a:spcPct val="0"/>
              </a:spcBef>
              <a:buFont typeface="Wingdings" panose="05000000000000000000"/>
              <a:buChar char="Ø"/>
            </a:pPr>
            <a:r>
              <a:rPr lang="zh-CN" altLang="en-US" sz="2000">
                <a:latin typeface="楷体" panose="02010609060101010101" pitchFamily="49" charset="-122"/>
                <a:ea typeface="楷体" panose="02010609060101010101" pitchFamily="49" charset="-122"/>
                <a:sym typeface="宋体" panose="02010600030101010101" pitchFamily="2" charset="-122"/>
              </a:rPr>
              <a:t>代表：</a:t>
            </a:r>
            <a:r>
              <a:rPr lang="zh-CN" altLang="en-US" sz="2000" b="1">
                <a:latin typeface="楷体" panose="02010609060101010101" pitchFamily="49" charset="-122"/>
                <a:ea typeface="楷体" panose="02010609060101010101" pitchFamily="49" charset="-122"/>
                <a:sym typeface="宋体" panose="02010600030101010101" pitchFamily="2" charset="-122"/>
              </a:rPr>
              <a:t>“</a:t>
            </a:r>
            <a:r>
              <a:rPr lang="zh-CN" altLang="en-US" sz="2000" b="1" u="sng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宋体" panose="02010600030101010101" pitchFamily="2" charset="-122"/>
              </a:rPr>
              <a:t>被理想化的早期奴隶主</a:t>
            </a:r>
            <a:r>
              <a:rPr lang="zh-CN" altLang="en-US" sz="2000" b="1">
                <a:latin typeface="楷体" panose="02010609060101010101" pitchFamily="49" charset="-122"/>
                <a:ea typeface="楷体" panose="02010609060101010101" pitchFamily="49" charset="-122"/>
                <a:sym typeface="宋体" panose="02010600030101010101" pitchFamily="2" charset="-122"/>
              </a:rPr>
              <a:t>”</a:t>
            </a:r>
            <a:endParaRPr lang="en-US" altLang="zh-CN" sz="2000" b="1">
              <a:latin typeface="楷体" panose="02010609060101010101" pitchFamily="49" charset="-122"/>
              <a:ea typeface="楷体" panose="02010609060101010101" pitchFamily="49" charset="-122"/>
              <a:sym typeface="宋体" panose="02010600030101010101" pitchFamily="2" charset="-122"/>
            </a:endParaRPr>
          </a:p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buNone/>
            </a:pPr>
            <a:endParaRPr lang="en-US" altLang="zh-CN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9634" name="矩形 4"/>
          <p:cNvSpPr/>
          <p:nvPr/>
        </p:nvSpPr>
        <p:spPr>
          <a:xfrm>
            <a:off x="7473950" y="520700"/>
            <a:ext cx="1614488" cy="3079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>
              <a:buFont typeface="Arial" panose="020B0604020202020204" pitchFamily="34" charset="0"/>
            </a:pPr>
            <a:r>
              <a:rPr lang="zh-CN" altLang="zh-CN" sz="1400" b="1">
                <a:latin typeface="楷体" panose="02010609060101010101" pitchFamily="49" charset="-122"/>
                <a:ea typeface="楷体" panose="02010609060101010101" pitchFamily="49" charset="-122"/>
              </a:rPr>
              <a:t>（西方）</a:t>
            </a:r>
            <a:r>
              <a:rPr lang="zh-CN" altLang="zh-CN" sz="1400" b="1">
                <a:latin typeface="黑体" panose="02010609060101010101" charset="-122"/>
                <a:ea typeface="黑体" panose="02010609060101010101" charset="-122"/>
              </a:rPr>
              <a:t>古代文学</a:t>
            </a:r>
          </a:p>
        </p:txBody>
      </p:sp>
      <p:sp>
        <p:nvSpPr>
          <p:cNvPr id="11" name="左大括号 10"/>
          <p:cNvSpPr/>
          <p:nvPr/>
        </p:nvSpPr>
        <p:spPr>
          <a:xfrm>
            <a:off x="9088438" y="307975"/>
            <a:ext cx="246063" cy="849313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9636" name="矩形 4"/>
          <p:cNvSpPr/>
          <p:nvPr/>
        </p:nvSpPr>
        <p:spPr>
          <a:xfrm>
            <a:off x="9334500" y="214313"/>
            <a:ext cx="1147763" cy="306387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buFont typeface="Arial" panose="020B0604020202020204" pitchFamily="34" charset="0"/>
            </a:pPr>
            <a:r>
              <a:rPr lang="zh-CN" altLang="zh-CN" sz="1400" b="1">
                <a:solidFill>
                  <a:srgbClr val="C00000"/>
                </a:solidFill>
                <a:latin typeface="黑体" panose="02010609060101010101" charset="-122"/>
                <a:ea typeface="黑体" panose="02010609060101010101" charset="-122"/>
              </a:rPr>
              <a:t>古希腊文学</a:t>
            </a:r>
          </a:p>
        </p:txBody>
      </p:sp>
      <p:sp>
        <p:nvSpPr>
          <p:cNvPr id="69637" name="矩形 4"/>
          <p:cNvSpPr/>
          <p:nvPr/>
        </p:nvSpPr>
        <p:spPr>
          <a:xfrm>
            <a:off x="9334500" y="579438"/>
            <a:ext cx="1147763" cy="306387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buFont typeface="Arial" panose="020B0604020202020204" pitchFamily="34" charset="0"/>
            </a:pPr>
            <a:r>
              <a:rPr lang="zh-CN" altLang="zh-CN" sz="1400" b="1">
                <a:latin typeface="黑体" panose="02010609060101010101" charset="-122"/>
                <a:ea typeface="黑体" panose="02010609060101010101" charset="-122"/>
              </a:rPr>
              <a:t>古罗马文学</a:t>
            </a:r>
          </a:p>
        </p:txBody>
      </p:sp>
      <p:sp>
        <p:nvSpPr>
          <p:cNvPr id="69638" name="矩形 4"/>
          <p:cNvSpPr/>
          <p:nvPr/>
        </p:nvSpPr>
        <p:spPr>
          <a:xfrm>
            <a:off x="9334500" y="947738"/>
            <a:ext cx="1543050" cy="306387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buFont typeface="Arial" panose="020B0604020202020204" pitchFamily="34" charset="0"/>
            </a:pPr>
            <a:r>
              <a:rPr lang="zh-CN" altLang="zh-CN" sz="1400" b="1">
                <a:latin typeface="黑体" panose="02010609060101010101" charset="-122"/>
                <a:ea typeface="黑体" panose="02010609060101010101" charset="-122"/>
              </a:rPr>
              <a:t>早期基督教文学</a:t>
            </a:r>
          </a:p>
        </p:txBody>
      </p:sp>
      <p:sp>
        <p:nvSpPr>
          <p:cNvPr id="16" name="左大括号 15"/>
          <p:cNvSpPr/>
          <p:nvPr/>
        </p:nvSpPr>
        <p:spPr>
          <a:xfrm>
            <a:off x="10412413" y="125413"/>
            <a:ext cx="244475" cy="484188"/>
          </a:xfrm>
          <a:prstGeom prst="leftBrace">
            <a:avLst>
              <a:gd name="adj1" fmla="val 8290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9640" name="矩形 4"/>
          <p:cNvSpPr/>
          <p:nvPr/>
        </p:nvSpPr>
        <p:spPr>
          <a:xfrm>
            <a:off x="10656888" y="33338"/>
            <a:ext cx="1101725" cy="274637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>
              <a:buFont typeface="Arial" panose="020B0604020202020204" pitchFamily="34" charset="0"/>
            </a:pPr>
            <a:r>
              <a:rPr lang="en-US" altLang="zh-CN" sz="1200" b="1" u="sng">
                <a:solidFill>
                  <a:srgbClr val="171745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1.</a:t>
            </a:r>
            <a:r>
              <a:rPr lang="zh-CN" altLang="zh-CN" sz="1200" b="1" u="sng">
                <a:solidFill>
                  <a:srgbClr val="171745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古希腊神话</a:t>
            </a:r>
          </a:p>
        </p:txBody>
      </p:sp>
      <p:sp>
        <p:nvSpPr>
          <p:cNvPr id="69641" name="矩形 4"/>
          <p:cNvSpPr/>
          <p:nvPr/>
        </p:nvSpPr>
        <p:spPr>
          <a:xfrm>
            <a:off x="10656888" y="246063"/>
            <a:ext cx="949325" cy="274637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>
              <a:buFont typeface="Arial" panose="020B0604020202020204" pitchFamily="34" charset="0"/>
            </a:pPr>
            <a:r>
              <a:rPr lang="en-US" altLang="zh-CN" sz="1200" b="1" u="sng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2.</a:t>
            </a:r>
            <a:r>
              <a:rPr lang="zh-CN" altLang="zh-CN" sz="1200" b="1" u="sng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荷马史诗</a:t>
            </a:r>
          </a:p>
        </p:txBody>
      </p:sp>
      <p:sp>
        <p:nvSpPr>
          <p:cNvPr id="69642" name="矩形 4"/>
          <p:cNvSpPr/>
          <p:nvPr/>
        </p:nvSpPr>
        <p:spPr>
          <a:xfrm>
            <a:off x="10656888" y="449263"/>
            <a:ext cx="1408112" cy="27622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>
              <a:buFont typeface="Arial" panose="020B0604020202020204" pitchFamily="34" charset="0"/>
            </a:pPr>
            <a:r>
              <a:rPr lang="en-US" altLang="zh-CN" sz="1200" b="1" u="sng">
                <a:latin typeface="楷体" panose="02010609060101010101" pitchFamily="49" charset="-122"/>
                <a:ea typeface="楷体" panose="02010609060101010101" pitchFamily="49" charset="-122"/>
              </a:rPr>
              <a:t>3.</a:t>
            </a:r>
            <a:r>
              <a:rPr lang="zh-CN" altLang="zh-CN" sz="1200" b="1" u="sng">
                <a:latin typeface="楷体" panose="02010609060101010101" pitchFamily="49" charset="-122"/>
                <a:ea typeface="楷体" panose="02010609060101010101" pitchFamily="49" charset="-122"/>
              </a:rPr>
              <a:t>早期基督教文学</a:t>
            </a:r>
          </a:p>
        </p:txBody>
      </p:sp>
      <p:sp>
        <p:nvSpPr>
          <p:cNvPr id="69643" name="矩形 4"/>
          <p:cNvSpPr/>
          <p:nvPr/>
        </p:nvSpPr>
        <p:spPr>
          <a:xfrm>
            <a:off x="4927600" y="487363"/>
            <a:ext cx="1203325" cy="398462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t">
            <a:spAutoFit/>
          </a:bodyPr>
          <a:lstStyle/>
          <a:p>
            <a:pPr>
              <a:buFont typeface="Arial" panose="020B0604020202020204" pitchFamily="34" charset="0"/>
            </a:pPr>
            <a:r>
              <a:rPr lang="zh-CN" altLang="zh-CN" sz="2000" b="1">
                <a:latin typeface="黑体" panose="02010609060101010101" charset="-122"/>
                <a:ea typeface="黑体" panose="02010609060101010101" charset="-122"/>
              </a:rPr>
              <a:t>荷马</a:t>
            </a:r>
            <a:r>
              <a:rPr lang="zh-CN" altLang="zh-CN" sz="2000" b="1">
                <a:solidFill>
                  <a:srgbClr val="C00000"/>
                </a:solidFill>
                <a:latin typeface="黑体" panose="02010609060101010101" charset="-122"/>
                <a:ea typeface="黑体" panose="02010609060101010101" charset="-122"/>
              </a:rPr>
              <a:t>史诗</a:t>
            </a:r>
          </a:p>
        </p:txBody>
      </p:sp>
      <p:sp>
        <p:nvSpPr>
          <p:cNvPr id="69644" name="矩形 1"/>
          <p:cNvSpPr/>
          <p:nvPr/>
        </p:nvSpPr>
        <p:spPr>
          <a:xfrm>
            <a:off x="-77787" y="-12700"/>
            <a:ext cx="2312987" cy="369888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eaLnBrk="0" hangingPunct="0"/>
            <a:r>
              <a:rPr lang="en-US" altLang="zh-CN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1.3 </a:t>
            </a:r>
            <a:r>
              <a:rPr lang="zh-CN" altLang="en-US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第三节 荷马史诗 </a:t>
            </a:r>
          </a:p>
        </p:txBody>
      </p:sp>
      <p:sp>
        <p:nvSpPr>
          <p:cNvPr id="69645" name="文本框 14"/>
          <p:cNvSpPr txBox="1"/>
          <p:nvPr/>
        </p:nvSpPr>
        <p:spPr>
          <a:xfrm>
            <a:off x="906463" y="485775"/>
            <a:ext cx="3124200" cy="461963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eaLnBrk="0" hangingPunct="0"/>
            <a:r>
              <a:rPr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第一章  西方古代文学</a:t>
            </a:r>
          </a:p>
        </p:txBody>
      </p:sp>
      <p:sp>
        <p:nvSpPr>
          <p:cNvPr id="69646" name="文本框 1"/>
          <p:cNvSpPr txBox="1"/>
          <p:nvPr/>
        </p:nvSpPr>
        <p:spPr>
          <a:xfrm>
            <a:off x="8431213" y="3714750"/>
            <a:ext cx="2954337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eaLnBrk="0" hangingPunct="0"/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“返乡遇险，妻子被觊觎”</a:t>
            </a:r>
          </a:p>
        </p:txBody>
      </p:sp>
      <p:pic>
        <p:nvPicPr>
          <p:cNvPr id="151554" name="Picture 2" descr="https://gss2.bdstatic.com/9fo3dSag_xI4khGkpoWK1HF6hhy/baike/w%3D268%3Bg%3D0/sign=115bc1183dd12f2ece05a96677f9b25f/a8773912b31bb05192ae13e73d7adab44bede07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2589" y="2389204"/>
            <a:ext cx="2552701" cy="3019425"/>
          </a:xfrm>
          <a:prstGeom prst="rect">
            <a:avLst/>
          </a:prstGeom>
          <a:noFill/>
          <a:effectLst>
            <a:softEdge rad="3048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648" name="矩形 16"/>
          <p:cNvSpPr/>
          <p:nvPr/>
        </p:nvSpPr>
        <p:spPr>
          <a:xfrm>
            <a:off x="114300" y="61913"/>
            <a:ext cx="2184400" cy="369887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eaLnBrk="0" hangingPunct="0"/>
            <a:r>
              <a:rPr lang="en-US" altLang="zh-CN">
                <a:latin typeface="Helvetica Neue For Number"/>
                <a:ea typeface="宋体" panose="02010600030101010101" pitchFamily="2" charset="-122"/>
              </a:rPr>
              <a:t>1.3</a:t>
            </a:r>
            <a:r>
              <a:rPr lang="zh-CN" altLang="en-US">
                <a:latin typeface="Helvetica Neue For Number"/>
                <a:ea typeface="宋体" panose="02010600030101010101" pitchFamily="2" charset="-122"/>
              </a:rPr>
              <a:t>第三节 荷马史诗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文本框 2"/>
          <p:cNvSpPr txBox="1"/>
          <p:nvPr/>
        </p:nvSpPr>
        <p:spPr>
          <a:xfrm>
            <a:off x="695325" y="447675"/>
            <a:ext cx="3124200" cy="461963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eaLnBrk="0" hangingPunct="0"/>
            <a:r>
              <a:rPr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第一章  西方古代文学</a:t>
            </a:r>
          </a:p>
        </p:txBody>
      </p:sp>
      <p:graphicFrame>
        <p:nvGraphicFramePr>
          <p:cNvPr id="5" name="图表 4"/>
          <p:cNvGraphicFramePr/>
          <p:nvPr/>
        </p:nvGraphicFramePr>
        <p:xfrm>
          <a:off x="191343" y="431799"/>
          <a:ext cx="10585176" cy="5946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4339" name="矩形 3"/>
          <p:cNvSpPr/>
          <p:nvPr/>
        </p:nvSpPr>
        <p:spPr>
          <a:xfrm>
            <a:off x="0" y="34925"/>
            <a:ext cx="1954213" cy="369888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eaLnBrk="0" hangingPunct="0"/>
            <a:r>
              <a:rPr lang="sk-SK" altLang="zh-CN">
                <a:latin typeface="Arial" panose="020B0604020202020204" pitchFamily="34" charset="0"/>
                <a:ea typeface="宋体" panose="02010600030101010101" pitchFamily="2" charset="-122"/>
              </a:rPr>
              <a:t>1.0 </a:t>
            </a:r>
            <a:r>
              <a:rPr lang="zh-CN" altLang="sk-SK">
                <a:latin typeface="Arial" panose="020B0604020202020204" pitchFamily="34" charset="0"/>
                <a:ea typeface="宋体" panose="02010600030101010101" pitchFamily="2" charset="-122"/>
              </a:rPr>
              <a:t>西方古代文学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内容占位符 2"/>
          <p:cNvSpPr>
            <a:spLocks noGrp="1"/>
          </p:cNvSpPr>
          <p:nvPr>
            <p:ph/>
          </p:nvPr>
        </p:nvSpPr>
        <p:spPr>
          <a:xfrm>
            <a:off x="854075" y="1157288"/>
            <a:ext cx="11045825" cy="5118100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/>
          <a:p>
            <a:pPr marL="0" indent="0" eaLnBrk="1" hangingPunct="1">
              <a:lnSpc>
                <a:spcPct val="200000"/>
              </a:lnSpc>
              <a:spcBef>
                <a:spcPct val="0"/>
              </a:spcBef>
              <a:buNone/>
            </a:pPr>
            <a:r>
              <a:rPr lang="en-US" altLang="zh-CN" sz="2400" b="1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4.</a:t>
            </a:r>
            <a:r>
              <a:rPr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  </a:t>
            </a:r>
            <a:r>
              <a:rPr lang="en-US" altLang="zh-CN" sz="2400" b="1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《</a:t>
            </a:r>
            <a:r>
              <a:rPr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荷马史诗</a:t>
            </a:r>
            <a:r>
              <a:rPr lang="en-US" altLang="zh-CN" sz="2400" b="1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》</a:t>
            </a:r>
            <a:r>
              <a:rPr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的艺术特色</a:t>
            </a:r>
            <a:r>
              <a:rPr lang="zh-CN" altLang="en-US" sz="2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［简答］</a:t>
            </a:r>
            <a:endParaRPr lang="en-US" altLang="zh-CN" sz="2400" b="1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en-US" sz="20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结构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紧凑、安排巧妙。</a:t>
            </a:r>
            <a:r>
              <a:rPr lang="zh-CN" altLang="en-US" sz="2000">
                <a:latin typeface="楷体" panose="02010609060101010101" pitchFamily="49" charset="-122"/>
                <a:ea typeface="楷体" panose="02010609060101010101" pitchFamily="49" charset="-122"/>
              </a:rPr>
              <a:t>对于两个</a:t>
            </a:r>
            <a:r>
              <a:rPr lang="en-US" altLang="zh-CN" sz="2000">
                <a:latin typeface="楷体" panose="02010609060101010101" pitchFamily="49" charset="-122"/>
                <a:ea typeface="楷体" panose="02010609060101010101" pitchFamily="49" charset="-122"/>
              </a:rPr>
              <a:t>10</a:t>
            </a:r>
            <a:r>
              <a:rPr lang="zh-CN" altLang="en-US" sz="2000">
                <a:latin typeface="楷体" panose="02010609060101010101" pitchFamily="49" charset="-122"/>
                <a:ea typeface="楷体" panose="02010609060101010101" pitchFamily="49" charset="-122"/>
              </a:rPr>
              <a:t>年中所发生的事，分别只表现了其中</a:t>
            </a:r>
            <a:r>
              <a:rPr lang="en-US" altLang="zh-CN" sz="2000">
                <a:latin typeface="楷体" panose="02010609060101010101" pitchFamily="49" charset="-122"/>
                <a:ea typeface="楷体" panose="02010609060101010101" pitchFamily="49" charset="-122"/>
              </a:rPr>
              <a:t>51</a:t>
            </a:r>
            <a:r>
              <a:rPr lang="zh-CN" altLang="en-US" sz="2000">
                <a:latin typeface="楷体" panose="02010609060101010101" pitchFamily="49" charset="-122"/>
                <a:ea typeface="楷体" panose="02010609060101010101" pitchFamily="49" charset="-122"/>
              </a:rPr>
              <a:t>天和</a:t>
            </a:r>
            <a:r>
              <a:rPr lang="en-US" altLang="zh-CN" sz="2000">
                <a:latin typeface="楷体" panose="02010609060101010101" pitchFamily="49" charset="-122"/>
                <a:ea typeface="楷体" panose="02010609060101010101" pitchFamily="49" charset="-122"/>
              </a:rPr>
              <a:t>40</a:t>
            </a:r>
            <a:r>
              <a:rPr lang="zh-CN" altLang="en-US" sz="2000">
                <a:latin typeface="楷体" panose="02010609060101010101" pitchFamily="49" charset="-122"/>
                <a:ea typeface="楷体" panose="02010609060101010101" pitchFamily="49" charset="-122"/>
              </a:rPr>
              <a:t>天中的内容。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b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）史诗塑造了众多</a:t>
            </a:r>
            <a:r>
              <a:rPr lang="zh-CN" altLang="en-US" sz="20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英雄形象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endParaRPr lang="en-US" altLang="zh-CN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sz="2000">
                <a:latin typeface="楷体" panose="02010609060101010101" pitchFamily="49" charset="-122"/>
                <a:ea typeface="楷体" panose="02010609060101010101" pitchFamily="49" charset="-122"/>
              </a:rPr>
              <a:t>如希腊主将阿喀琉斯是男性美的典范，集年轻、美貌、勇敢、钟情、义气、凶狠、善良于一身。</a:t>
            </a:r>
            <a:br>
              <a:rPr lang="zh-CN" altLang="en-US" sz="2000">
                <a:latin typeface="楷体" panose="02010609060101010101" pitchFamily="49" charset="-122"/>
                <a:ea typeface="楷体" panose="02010609060101010101" pitchFamily="49" charset="-122"/>
              </a:rPr>
            </a:b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）史诗的</a:t>
            </a:r>
            <a:r>
              <a:rPr lang="zh-CN" altLang="en-US" sz="20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诗句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流畅、自然优美、比喻生动形象，借动植物来喻人。</a:t>
            </a:r>
            <a:endParaRPr lang="en-US" altLang="zh-CN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sz="2000">
                <a:latin typeface="楷体" panose="02010609060101010101" pitchFamily="49" charset="-122"/>
                <a:ea typeface="楷体" panose="02010609060101010101" pitchFamily="49" charset="-122"/>
              </a:rPr>
              <a:t>后人赞誉“荷马式的比喻”。还有固定的程式化的形容词和称谓。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b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）荷马史诗是欧洲文学中</a:t>
            </a:r>
            <a:r>
              <a:rPr lang="zh-CN" altLang="en-US" sz="20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最优秀的作品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，在世界文学史上享有崇高的地位。</a:t>
            </a:r>
            <a:endParaRPr lang="en-US" altLang="zh-CN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sz="2000">
                <a:latin typeface="楷体" panose="02010609060101010101" pitchFamily="49" charset="-122"/>
                <a:ea typeface="楷体" panose="02010609060101010101" pitchFamily="49" charset="-122"/>
              </a:rPr>
              <a:t>被誉为“希腊人由野蛮时代进入文明时代的主要遗产。” </a:t>
            </a:r>
            <a:endParaRPr lang="zh-CN" altLang="en-US" sz="2000" b="1">
              <a:solidFill>
                <a:srgbClr val="FFC000"/>
              </a:solidFill>
              <a:latin typeface="楷体" panose="02010609060101010101" pitchFamily="49" charset="-122"/>
              <a:ea typeface="楷体" panose="02010609060101010101" pitchFamily="49" charset="-122"/>
              <a:sym typeface="宋体" panose="02010600030101010101" pitchFamily="2" charset="-122"/>
            </a:endParaRPr>
          </a:p>
        </p:txBody>
      </p:sp>
      <p:sp>
        <p:nvSpPr>
          <p:cNvPr id="70658" name="矩形 4"/>
          <p:cNvSpPr/>
          <p:nvPr/>
        </p:nvSpPr>
        <p:spPr>
          <a:xfrm>
            <a:off x="7473950" y="520700"/>
            <a:ext cx="1614488" cy="3079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>
              <a:buFont typeface="Arial" panose="020B0604020202020204" pitchFamily="34" charset="0"/>
            </a:pPr>
            <a:r>
              <a:rPr lang="zh-CN" altLang="zh-CN" sz="1400" b="1">
                <a:latin typeface="楷体" panose="02010609060101010101" pitchFamily="49" charset="-122"/>
                <a:ea typeface="楷体" panose="02010609060101010101" pitchFamily="49" charset="-122"/>
              </a:rPr>
              <a:t>（西方）</a:t>
            </a:r>
            <a:r>
              <a:rPr lang="zh-CN" altLang="zh-CN" sz="1400" b="1">
                <a:latin typeface="黑体" panose="02010609060101010101" charset="-122"/>
                <a:ea typeface="黑体" panose="02010609060101010101" charset="-122"/>
              </a:rPr>
              <a:t>古代文学</a:t>
            </a:r>
          </a:p>
        </p:txBody>
      </p:sp>
      <p:sp>
        <p:nvSpPr>
          <p:cNvPr id="11" name="左大括号 10"/>
          <p:cNvSpPr/>
          <p:nvPr/>
        </p:nvSpPr>
        <p:spPr>
          <a:xfrm>
            <a:off x="9088438" y="307975"/>
            <a:ext cx="246063" cy="849313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0660" name="矩形 4"/>
          <p:cNvSpPr/>
          <p:nvPr/>
        </p:nvSpPr>
        <p:spPr>
          <a:xfrm>
            <a:off x="9334500" y="214313"/>
            <a:ext cx="1147763" cy="306387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buFont typeface="Arial" panose="020B0604020202020204" pitchFamily="34" charset="0"/>
            </a:pPr>
            <a:r>
              <a:rPr lang="zh-CN" altLang="zh-CN" sz="1400" b="1">
                <a:solidFill>
                  <a:srgbClr val="C00000"/>
                </a:solidFill>
                <a:latin typeface="黑体" panose="02010609060101010101" charset="-122"/>
                <a:ea typeface="黑体" panose="02010609060101010101" charset="-122"/>
              </a:rPr>
              <a:t>古希腊文学</a:t>
            </a:r>
          </a:p>
        </p:txBody>
      </p:sp>
      <p:sp>
        <p:nvSpPr>
          <p:cNvPr id="70661" name="矩形 4"/>
          <p:cNvSpPr/>
          <p:nvPr/>
        </p:nvSpPr>
        <p:spPr>
          <a:xfrm>
            <a:off x="9334500" y="579438"/>
            <a:ext cx="1147763" cy="306387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buFont typeface="Arial" panose="020B0604020202020204" pitchFamily="34" charset="0"/>
            </a:pPr>
            <a:r>
              <a:rPr lang="zh-CN" altLang="zh-CN" sz="1400" b="1">
                <a:latin typeface="黑体" panose="02010609060101010101" charset="-122"/>
                <a:ea typeface="黑体" panose="02010609060101010101" charset="-122"/>
              </a:rPr>
              <a:t>古罗马文学</a:t>
            </a:r>
          </a:p>
        </p:txBody>
      </p:sp>
      <p:sp>
        <p:nvSpPr>
          <p:cNvPr id="70662" name="矩形 4"/>
          <p:cNvSpPr/>
          <p:nvPr/>
        </p:nvSpPr>
        <p:spPr>
          <a:xfrm>
            <a:off x="9334500" y="947738"/>
            <a:ext cx="1543050" cy="306387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buFont typeface="Arial" panose="020B0604020202020204" pitchFamily="34" charset="0"/>
            </a:pPr>
            <a:r>
              <a:rPr lang="zh-CN" altLang="zh-CN" sz="1400" b="1">
                <a:latin typeface="黑体" panose="02010609060101010101" charset="-122"/>
                <a:ea typeface="黑体" panose="02010609060101010101" charset="-122"/>
              </a:rPr>
              <a:t>早期基督教文学</a:t>
            </a:r>
          </a:p>
        </p:txBody>
      </p:sp>
      <p:sp>
        <p:nvSpPr>
          <p:cNvPr id="16" name="左大括号 15"/>
          <p:cNvSpPr/>
          <p:nvPr/>
        </p:nvSpPr>
        <p:spPr>
          <a:xfrm>
            <a:off x="10412413" y="125413"/>
            <a:ext cx="244475" cy="484188"/>
          </a:xfrm>
          <a:prstGeom prst="leftBrace">
            <a:avLst>
              <a:gd name="adj1" fmla="val 8290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0664" name="矩形 4"/>
          <p:cNvSpPr/>
          <p:nvPr/>
        </p:nvSpPr>
        <p:spPr>
          <a:xfrm>
            <a:off x="10656888" y="33338"/>
            <a:ext cx="1101725" cy="274637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>
              <a:buFont typeface="Arial" panose="020B0604020202020204" pitchFamily="34" charset="0"/>
            </a:pPr>
            <a:r>
              <a:rPr lang="en-US" altLang="zh-CN" sz="1200" b="1" u="sng">
                <a:solidFill>
                  <a:srgbClr val="171745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1.</a:t>
            </a:r>
            <a:r>
              <a:rPr lang="zh-CN" altLang="zh-CN" sz="1200" b="1" u="sng">
                <a:solidFill>
                  <a:srgbClr val="171745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古希腊神话</a:t>
            </a:r>
          </a:p>
        </p:txBody>
      </p:sp>
      <p:sp>
        <p:nvSpPr>
          <p:cNvPr id="70665" name="矩形 4"/>
          <p:cNvSpPr/>
          <p:nvPr/>
        </p:nvSpPr>
        <p:spPr>
          <a:xfrm>
            <a:off x="10656888" y="246063"/>
            <a:ext cx="949325" cy="274637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>
              <a:buFont typeface="Arial" panose="020B0604020202020204" pitchFamily="34" charset="0"/>
            </a:pPr>
            <a:r>
              <a:rPr lang="en-US" altLang="zh-CN" sz="1200" b="1" u="sng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2.</a:t>
            </a:r>
            <a:r>
              <a:rPr lang="zh-CN" altLang="zh-CN" sz="1200" b="1" u="sng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荷马史诗</a:t>
            </a:r>
          </a:p>
        </p:txBody>
      </p:sp>
      <p:sp>
        <p:nvSpPr>
          <p:cNvPr id="70666" name="矩形 4"/>
          <p:cNvSpPr/>
          <p:nvPr/>
        </p:nvSpPr>
        <p:spPr>
          <a:xfrm>
            <a:off x="10656888" y="449263"/>
            <a:ext cx="1408112" cy="27622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>
              <a:buFont typeface="Arial" panose="020B0604020202020204" pitchFamily="34" charset="0"/>
            </a:pPr>
            <a:r>
              <a:rPr lang="en-US" altLang="zh-CN" sz="1200" b="1" u="sng">
                <a:latin typeface="楷体" panose="02010609060101010101" pitchFamily="49" charset="-122"/>
                <a:ea typeface="楷体" panose="02010609060101010101" pitchFamily="49" charset="-122"/>
              </a:rPr>
              <a:t>3.</a:t>
            </a:r>
            <a:r>
              <a:rPr lang="zh-CN" altLang="zh-CN" sz="1200" b="1" u="sng">
                <a:latin typeface="楷体" panose="02010609060101010101" pitchFamily="49" charset="-122"/>
                <a:ea typeface="楷体" panose="02010609060101010101" pitchFamily="49" charset="-122"/>
              </a:rPr>
              <a:t>早期基督教文学</a:t>
            </a:r>
          </a:p>
        </p:txBody>
      </p:sp>
      <p:sp>
        <p:nvSpPr>
          <p:cNvPr id="70667" name="矩形 4"/>
          <p:cNvSpPr/>
          <p:nvPr/>
        </p:nvSpPr>
        <p:spPr>
          <a:xfrm>
            <a:off x="4927600" y="487363"/>
            <a:ext cx="1203325" cy="398462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t">
            <a:spAutoFit/>
          </a:bodyPr>
          <a:lstStyle/>
          <a:p>
            <a:pPr>
              <a:buFont typeface="Arial" panose="020B0604020202020204" pitchFamily="34" charset="0"/>
            </a:pPr>
            <a:r>
              <a:rPr lang="zh-CN" altLang="zh-CN" sz="2000" b="1">
                <a:latin typeface="黑体" panose="02010609060101010101" charset="-122"/>
                <a:ea typeface="黑体" panose="02010609060101010101" charset="-122"/>
              </a:rPr>
              <a:t>荷马</a:t>
            </a:r>
            <a:r>
              <a:rPr lang="zh-CN" altLang="zh-CN" sz="2000" b="1">
                <a:solidFill>
                  <a:srgbClr val="C00000"/>
                </a:solidFill>
                <a:latin typeface="黑体" panose="02010609060101010101" charset="-122"/>
                <a:ea typeface="黑体" panose="02010609060101010101" charset="-122"/>
              </a:rPr>
              <a:t>史诗</a:t>
            </a:r>
          </a:p>
        </p:txBody>
      </p:sp>
      <p:sp>
        <p:nvSpPr>
          <p:cNvPr id="70668" name="文本框 16"/>
          <p:cNvSpPr txBox="1"/>
          <p:nvPr/>
        </p:nvSpPr>
        <p:spPr>
          <a:xfrm>
            <a:off x="906463" y="485775"/>
            <a:ext cx="3124200" cy="461963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eaLnBrk="0" hangingPunct="0"/>
            <a:r>
              <a:rPr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第一章  西方古代文学</a:t>
            </a:r>
          </a:p>
        </p:txBody>
      </p:sp>
      <p:sp>
        <p:nvSpPr>
          <p:cNvPr id="70669" name="矩形 17"/>
          <p:cNvSpPr/>
          <p:nvPr/>
        </p:nvSpPr>
        <p:spPr>
          <a:xfrm>
            <a:off x="114300" y="61913"/>
            <a:ext cx="2184400" cy="369887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eaLnBrk="0" hangingPunct="0"/>
            <a:r>
              <a:rPr lang="en-US" altLang="zh-CN">
                <a:latin typeface="Helvetica Neue For Number"/>
                <a:ea typeface="宋体" panose="02010600030101010101" pitchFamily="2" charset="-122"/>
              </a:rPr>
              <a:t>1.3</a:t>
            </a:r>
            <a:r>
              <a:rPr lang="zh-CN" altLang="en-US">
                <a:latin typeface="Helvetica Neue For Number"/>
                <a:ea typeface="宋体" panose="02010600030101010101" pitchFamily="2" charset="-122"/>
              </a:rPr>
              <a:t>第三节 荷马史诗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1" name="文本框 1"/>
          <p:cNvSpPr txBox="1"/>
          <p:nvPr/>
        </p:nvSpPr>
        <p:spPr>
          <a:xfrm>
            <a:off x="622300" y="266700"/>
            <a:ext cx="5695950" cy="40005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eaLnBrk="0" hangingPunct="0"/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</a:rPr>
              <a:t>第一章  第四节  荷马史诗</a:t>
            </a:r>
            <a:r>
              <a:rPr lang="zh-CN" altLang="en-US" sz="2000" b="1">
                <a:latin typeface="楷体" panose="02010609060101010101" pitchFamily="49" charset="-122"/>
                <a:ea typeface="楷体" panose="02010609060101010101" pitchFamily="49" charset="-122"/>
              </a:rPr>
              <a:t> ［李东洋版重点总结］</a:t>
            </a:r>
          </a:p>
        </p:txBody>
      </p:sp>
      <p:sp>
        <p:nvSpPr>
          <p:cNvPr id="71682" name="文本框 2"/>
          <p:cNvSpPr txBox="1"/>
          <p:nvPr/>
        </p:nvSpPr>
        <p:spPr>
          <a:xfrm>
            <a:off x="685800" y="728663"/>
            <a:ext cx="11506200" cy="590804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eaLnBrk="0" hangingPunct="0">
              <a:lnSpc>
                <a:spcPct val="150000"/>
              </a:lnSpc>
            </a:pPr>
            <a:r>
              <a:rPr lang="en-US" altLang="zh-CN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荷马史诗</a:t>
            </a:r>
            <a:r>
              <a:rPr lang="zh-CN" altLang="en-US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［选择／名词］</a:t>
            </a:r>
            <a:endParaRPr lang="en-US" altLang="zh-CN" b="1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</a:rPr>
              <a:t>包括</a:t>
            </a:r>
            <a:r>
              <a:rPr lang="en-US" altLang="zh-CN">
                <a:latin typeface="楷体" panose="02010609060101010101" pitchFamily="49" charset="-122"/>
                <a:ea typeface="楷体" panose="02010609060101010101" pitchFamily="49" charset="-122"/>
              </a:rPr>
              <a:t>《</a:t>
            </a:r>
            <a:r>
              <a:rPr lang="zh-CN" altLang="en-US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伊利昂纪</a:t>
            </a:r>
            <a:r>
              <a:rPr lang="en-US" altLang="zh-CN">
                <a:latin typeface="楷体" panose="02010609060101010101" pitchFamily="49" charset="-122"/>
                <a:ea typeface="楷体" panose="02010609060101010101" pitchFamily="49" charset="-122"/>
              </a:rPr>
              <a:t>》</a:t>
            </a:r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</a:rPr>
              <a:t>和</a:t>
            </a:r>
            <a:r>
              <a:rPr lang="en-US" altLang="zh-CN">
                <a:latin typeface="楷体" panose="02010609060101010101" pitchFamily="49" charset="-122"/>
                <a:ea typeface="楷体" panose="02010609060101010101" pitchFamily="49" charset="-122"/>
              </a:rPr>
              <a:t>《</a:t>
            </a:r>
            <a:r>
              <a:rPr lang="zh-CN" altLang="en-US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奥德修纪</a:t>
            </a:r>
            <a:r>
              <a:rPr lang="en-US" altLang="zh-CN">
                <a:latin typeface="楷体" panose="02010609060101010101" pitchFamily="49" charset="-122"/>
                <a:ea typeface="楷体" panose="02010609060101010101" pitchFamily="49" charset="-122"/>
              </a:rPr>
              <a:t>》</a:t>
            </a:r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</a:rPr>
              <a:t>，是古希腊</a:t>
            </a:r>
            <a:r>
              <a:rPr lang="zh-CN" altLang="en-US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最早的两部史诗</a:t>
            </a:r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</a:rPr>
              <a:t>，相传由诗人</a:t>
            </a:r>
            <a:r>
              <a:rPr lang="zh-CN" altLang="en-US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荷马</a:t>
            </a:r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</a:rPr>
              <a:t>所作，故称荷马史诗。</a:t>
            </a:r>
            <a:endParaRPr lang="en-US" altLang="zh-CN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eaLnBrk="0" hangingPunct="0">
              <a:lnSpc>
                <a:spcPct val="150000"/>
              </a:lnSpc>
            </a:pPr>
            <a:r>
              <a:rPr lang="en-US" altLang="zh-CN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2.《</a:t>
            </a:r>
            <a:r>
              <a:rPr lang="zh-CN" altLang="en-US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伊利昂记</a:t>
            </a:r>
            <a:r>
              <a:rPr lang="en-US" altLang="zh-CN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［选择］</a:t>
            </a:r>
            <a:endParaRPr lang="en-US" altLang="zh-CN" b="1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zh-CN" altLang="en-US" b="1">
                <a:latin typeface="楷体" panose="02010609060101010101" pitchFamily="49" charset="-122"/>
                <a:ea typeface="楷体" panose="02010609060101010101" pitchFamily="49" charset="-122"/>
                <a:sym typeface="宋体" panose="02010600030101010101" pitchFamily="2" charset="-122"/>
              </a:rPr>
              <a:t>战争题材（情节）</a:t>
            </a:r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  <a:sym typeface="宋体" panose="02010600030101010101" pitchFamily="2" charset="-122"/>
              </a:rPr>
              <a:t>、</a:t>
            </a:r>
            <a:r>
              <a:rPr lang="zh-CN" altLang="en-US" b="1">
                <a:latin typeface="楷体" panose="02010609060101010101" pitchFamily="49" charset="-122"/>
                <a:ea typeface="楷体" panose="02010609060101010101" pitchFamily="49" charset="-122"/>
                <a:sym typeface="宋体" panose="02010600030101010101" pitchFamily="2" charset="-122"/>
              </a:rPr>
              <a:t>阿喀琉斯的两次愤怒（</a:t>
            </a:r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  <a:sym typeface="宋体" panose="02010600030101010101" pitchFamily="2" charset="-122"/>
              </a:rPr>
              <a:t>线索）</a:t>
            </a:r>
            <a:r>
              <a:rPr lang="zh-CN" altLang="en-US" b="1">
                <a:latin typeface="楷体" panose="02010609060101010101" pitchFamily="49" charset="-122"/>
                <a:ea typeface="楷体" panose="02010609060101010101" pitchFamily="49" charset="-122"/>
                <a:sym typeface="宋体" panose="02010600030101010101" pitchFamily="2" charset="-122"/>
              </a:rPr>
              <a:t>、“不和的金苹果”（</a:t>
            </a:r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  <a:sym typeface="宋体" panose="02010600030101010101" pitchFamily="2" charset="-122"/>
              </a:rPr>
              <a:t>导火索）</a:t>
            </a:r>
            <a:endParaRPr lang="en-US" altLang="zh-CN" b="1">
              <a:latin typeface="楷体" panose="02010609060101010101" pitchFamily="49" charset="-122"/>
              <a:ea typeface="楷体" panose="02010609060101010101" pitchFamily="49" charset="-122"/>
              <a:sym typeface="宋体" panose="02010600030101010101" pitchFamily="2" charset="-122"/>
            </a:endParaRPr>
          </a:p>
          <a:p>
            <a:pPr eaLnBrk="0" hangingPunct="0">
              <a:lnSpc>
                <a:spcPct val="150000"/>
              </a:lnSpc>
            </a:pPr>
            <a:r>
              <a:rPr lang="en-US" altLang="zh-CN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3.《</a:t>
            </a:r>
            <a:r>
              <a:rPr lang="zh-CN" altLang="en-US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奥德修记</a:t>
            </a:r>
            <a:r>
              <a:rPr lang="en-US" altLang="zh-CN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［选择］</a:t>
            </a:r>
            <a:endParaRPr lang="en-US" altLang="zh-CN" b="1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zh-CN" altLang="en-US" b="1">
                <a:latin typeface="楷体" panose="02010609060101010101" pitchFamily="49" charset="-122"/>
                <a:ea typeface="楷体" panose="02010609060101010101" pitchFamily="49" charset="-122"/>
                <a:sym typeface="宋体" panose="02010600030101010101" pitchFamily="2" charset="-122"/>
              </a:rPr>
              <a:t>冒险题材（情节）、 “被理想化的早期奴隶主”（奥德修代表了</a:t>
            </a:r>
            <a:r>
              <a:rPr lang="en-US" altLang="zh-CN" b="1">
                <a:latin typeface="楷体" panose="02010609060101010101" pitchFamily="49" charset="-122"/>
                <a:ea typeface="楷体" panose="02010609060101010101" pitchFamily="49" charset="-122"/>
                <a:sym typeface="宋体" panose="02010600030101010101" pitchFamily="2" charset="-122"/>
              </a:rPr>
              <a:t>xx</a:t>
            </a:r>
            <a:r>
              <a:rPr lang="zh-CN" altLang="en-US" b="1">
                <a:latin typeface="楷体" panose="02010609060101010101" pitchFamily="49" charset="-122"/>
                <a:ea typeface="楷体" panose="02010609060101010101" pitchFamily="49" charset="-122"/>
                <a:sym typeface="宋体" panose="02010600030101010101" pitchFamily="2" charset="-122"/>
              </a:rPr>
              <a:t>）</a:t>
            </a:r>
            <a:endParaRPr lang="en-US" altLang="zh-CN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eaLnBrk="0" hangingPunct="0">
              <a:lnSpc>
                <a:spcPct val="150000"/>
              </a:lnSpc>
            </a:pPr>
            <a:r>
              <a:rPr lang="en-US" altLang="zh-CN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</a:t>
            </a:r>
            <a:r>
              <a:rPr lang="zh-CN" altLang="en-US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阿喀琉斯人物形象</a:t>
            </a:r>
            <a:r>
              <a:rPr lang="zh-CN" altLang="en-US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［简答］</a:t>
            </a:r>
            <a:endParaRPr lang="en-US" altLang="zh-CN" b="1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0" hangingPunct="0">
              <a:lnSpc>
                <a:spcPct val="150000"/>
              </a:lnSpc>
            </a:pPr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</a:rPr>
              <a:t>（</a:t>
            </a:r>
            <a:r>
              <a:rPr lang="en-US" altLang="zh-CN">
                <a:latin typeface="楷体" panose="02010609060101010101" pitchFamily="49" charset="-122"/>
                <a:ea typeface="楷体" panose="02010609060101010101" pitchFamily="49" charset="-122"/>
              </a:rPr>
              <a:t>1</a:t>
            </a:r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</a:rPr>
              <a:t>）神与人之子，是</a:t>
            </a:r>
            <a:r>
              <a:rPr lang="zh-CN" altLang="en-US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男性美</a:t>
            </a:r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</a:rPr>
              <a:t>的典范。（</a:t>
            </a:r>
            <a:r>
              <a:rPr lang="en-US" altLang="zh-CN">
                <a:latin typeface="楷体" panose="02010609060101010101" pitchFamily="49" charset="-122"/>
                <a:ea typeface="楷体" panose="02010609060101010101" pitchFamily="49" charset="-122"/>
              </a:rPr>
              <a:t>2</a:t>
            </a:r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</a:rPr>
              <a:t>）</a:t>
            </a:r>
            <a:r>
              <a:rPr lang="zh-CN" altLang="en-US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性格是立体多元</a:t>
            </a:r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</a:rPr>
              <a:t>的；</a:t>
            </a:r>
            <a:endParaRPr lang="en-US" altLang="zh-CN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eaLnBrk="0" hangingPunct="0">
              <a:lnSpc>
                <a:spcPct val="150000"/>
              </a:lnSpc>
            </a:pPr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</a:rPr>
              <a:t>（</a:t>
            </a:r>
            <a:r>
              <a:rPr lang="en-US" altLang="zh-CN">
                <a:latin typeface="楷体" panose="02010609060101010101" pitchFamily="49" charset="-122"/>
                <a:ea typeface="楷体" panose="02010609060101010101" pitchFamily="49" charset="-122"/>
              </a:rPr>
              <a:t>3</a:t>
            </a:r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</a:rPr>
              <a:t>）他作战</a:t>
            </a:r>
            <a:r>
              <a:rPr lang="zh-CN" altLang="en-US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勇猛过人</a:t>
            </a:r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</a:rPr>
              <a:t>，表现出一种死而无怨的</a:t>
            </a:r>
            <a:r>
              <a:rPr lang="zh-CN" altLang="en-US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英雄主义精神</a:t>
            </a:r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</a:rPr>
              <a:t>。（</a:t>
            </a:r>
            <a:r>
              <a:rPr lang="en-US" altLang="zh-CN">
                <a:latin typeface="楷体" panose="02010609060101010101" pitchFamily="49" charset="-122"/>
                <a:ea typeface="楷体" panose="02010609060101010101" pitchFamily="49" charset="-122"/>
              </a:rPr>
              <a:t>4</a:t>
            </a:r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</a:rPr>
              <a:t>）他维护个人</a:t>
            </a:r>
            <a:r>
              <a:rPr lang="zh-CN" altLang="en-US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荣誉和尊严</a:t>
            </a:r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</a:p>
          <a:p>
            <a:pPr>
              <a:lnSpc>
                <a:spcPct val="200000"/>
              </a:lnSpc>
            </a:pPr>
            <a:r>
              <a:rPr lang="en-US" altLang="zh-CN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5.《</a:t>
            </a:r>
            <a:r>
              <a:rPr lang="zh-CN" altLang="en-US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荷马史诗</a:t>
            </a:r>
            <a:r>
              <a:rPr lang="en-US" altLang="zh-CN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》</a:t>
            </a:r>
            <a:r>
              <a:rPr lang="zh-CN" altLang="en-US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的艺术成就</a:t>
            </a:r>
            <a:r>
              <a:rPr lang="zh-CN" altLang="en-US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【简答】</a:t>
            </a:r>
            <a:endParaRPr lang="en-US" altLang="zh-CN" b="1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Font typeface="Wingdings" panose="05000000000000000000"/>
              <a:buChar char="Ø"/>
            </a:pPr>
            <a:r>
              <a:rPr lang="zh-CN" altLang="en-US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结构</a:t>
            </a:r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</a:rPr>
              <a:t>紧凑、安排巧妙。史诗塑造了众多</a:t>
            </a:r>
            <a:r>
              <a:rPr lang="zh-CN" altLang="en-US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英雄形象</a:t>
            </a:r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  <a:endParaRPr lang="en-US" altLang="zh-CN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150000"/>
              </a:lnSpc>
              <a:buFont typeface="Wingdings" panose="05000000000000000000"/>
              <a:buChar char="Ø"/>
            </a:pPr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</a:rPr>
              <a:t>史诗的</a:t>
            </a:r>
            <a:r>
              <a:rPr lang="zh-CN" altLang="en-US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诗句</a:t>
            </a:r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</a:rPr>
              <a:t>流畅、自然优美、比喻生动形象，借动植物来喻人。</a:t>
            </a:r>
            <a:endParaRPr lang="en-US" altLang="zh-CN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150000"/>
              </a:lnSpc>
              <a:buFont typeface="Wingdings" panose="05000000000000000000"/>
              <a:buChar char="Ø"/>
            </a:pPr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</a:rPr>
              <a:t>欧洲文学中</a:t>
            </a:r>
            <a:r>
              <a:rPr lang="zh-CN" altLang="en-US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最优秀的作品</a:t>
            </a:r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</a:rPr>
              <a:t>，在世界文学史上享有崇高的地位。</a:t>
            </a:r>
            <a:endParaRPr lang="en-US" altLang="zh-CN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71683" name="文本框 3"/>
          <p:cNvSpPr txBox="1"/>
          <p:nvPr/>
        </p:nvSpPr>
        <p:spPr>
          <a:xfrm>
            <a:off x="68263" y="6092825"/>
            <a:ext cx="492125" cy="33972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eaLnBrk="0" hangingPunct="0"/>
            <a:r>
              <a:rPr lang="en-US" altLang="zh-CN" sz="1600" b="1">
                <a:latin typeface="楷体" panose="02010609060101010101" pitchFamily="49" charset="-122"/>
                <a:ea typeface="楷体" panose="02010609060101010101" pitchFamily="49" charset="-122"/>
              </a:rPr>
              <a:t>5</a:t>
            </a:r>
            <a:r>
              <a:rPr lang="zh-CN" altLang="en-US" sz="1600" b="1">
                <a:latin typeface="楷体" panose="02010609060101010101" pitchFamily="49" charset="-122"/>
                <a:ea typeface="楷体" panose="02010609060101010101" pitchFamily="49" charset="-122"/>
              </a:rPr>
              <a:t>个</a:t>
            </a: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矩形 1"/>
          <p:cNvSpPr/>
          <p:nvPr/>
        </p:nvSpPr>
        <p:spPr>
          <a:xfrm>
            <a:off x="447675" y="1196975"/>
            <a:ext cx="8159750" cy="286131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fontAlgn="t">
              <a:lnSpc>
                <a:spcPct val="150000"/>
              </a:lnSpc>
              <a:buFont typeface="Arial" panose="020B0604020202020204" pitchFamily="34" charset="0"/>
            </a:pP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《伊利昂纪》的主题是（ ）</a:t>
            </a:r>
          </a:p>
          <a:p>
            <a:pPr fontAlgn="t">
              <a:lnSpc>
                <a:spcPct val="150000"/>
              </a:lnSpc>
              <a:buFont typeface="Arial" panose="020B0604020202020204" pitchFamily="34" charset="0"/>
            </a:pP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A:战争</a:t>
            </a:r>
          </a:p>
          <a:p>
            <a:pPr fontAlgn="t">
              <a:lnSpc>
                <a:spcPct val="150000"/>
              </a:lnSpc>
              <a:buFont typeface="Arial" panose="020B0604020202020204" pitchFamily="34" charset="0"/>
            </a:pP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B:和平</a:t>
            </a:r>
          </a:p>
          <a:p>
            <a:pPr fontAlgn="t">
              <a:lnSpc>
                <a:spcPct val="150000"/>
              </a:lnSpc>
              <a:buFont typeface="Arial" panose="020B0604020202020204" pitchFamily="34" charset="0"/>
            </a:pP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C:自由</a:t>
            </a:r>
          </a:p>
          <a:p>
            <a:pPr fontAlgn="t">
              <a:lnSpc>
                <a:spcPct val="150000"/>
              </a:lnSpc>
              <a:buFont typeface="Arial" panose="020B0604020202020204" pitchFamily="34" charset="0"/>
            </a:pP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D:平等</a:t>
            </a:r>
          </a:p>
        </p:txBody>
      </p:sp>
      <p:sp>
        <p:nvSpPr>
          <p:cNvPr id="72706" name="文本框 2"/>
          <p:cNvSpPr txBox="1"/>
          <p:nvPr/>
        </p:nvSpPr>
        <p:spPr>
          <a:xfrm>
            <a:off x="447675" y="315913"/>
            <a:ext cx="1711325" cy="4603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en-US" sz="2400" b="1">
                <a:solidFill>
                  <a:srgbClr val="0070C0"/>
                </a:solidFill>
                <a:latin typeface="华文中宋" panose="02010600040101010101" charset="-122"/>
                <a:ea typeface="华文中宋" panose="02010600040101010101" charset="-122"/>
              </a:rPr>
              <a:t>考试练习题</a:t>
            </a: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矩形 1"/>
          <p:cNvSpPr/>
          <p:nvPr/>
        </p:nvSpPr>
        <p:spPr>
          <a:xfrm>
            <a:off x="447675" y="1196975"/>
            <a:ext cx="8159750" cy="286131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fontAlgn="t">
              <a:lnSpc>
                <a:spcPct val="150000"/>
              </a:lnSpc>
              <a:buFont typeface="Arial" panose="020B0604020202020204" pitchFamily="34" charset="0"/>
            </a:pP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《伊利昂纪》的主题是（ ）</a:t>
            </a:r>
          </a:p>
          <a:p>
            <a:pPr fontAlgn="t">
              <a:lnSpc>
                <a:spcPct val="150000"/>
              </a:lnSpc>
              <a:buFont typeface="Arial" panose="020B0604020202020204" pitchFamily="34" charset="0"/>
            </a:pPr>
            <a:r>
              <a:rPr lang="zh-CN" altLang="en-US" sz="24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A:战争</a:t>
            </a:r>
          </a:p>
          <a:p>
            <a:pPr fontAlgn="t">
              <a:lnSpc>
                <a:spcPct val="150000"/>
              </a:lnSpc>
              <a:buFont typeface="Arial" panose="020B0604020202020204" pitchFamily="34" charset="0"/>
            </a:pP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B:和平</a:t>
            </a:r>
          </a:p>
          <a:p>
            <a:pPr fontAlgn="t">
              <a:lnSpc>
                <a:spcPct val="150000"/>
              </a:lnSpc>
              <a:buFont typeface="Arial" panose="020B0604020202020204" pitchFamily="34" charset="0"/>
            </a:pP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C:自由</a:t>
            </a:r>
          </a:p>
          <a:p>
            <a:pPr fontAlgn="t">
              <a:lnSpc>
                <a:spcPct val="150000"/>
              </a:lnSpc>
              <a:buFont typeface="Arial" panose="020B0604020202020204" pitchFamily="34" charset="0"/>
            </a:pP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D:平等</a:t>
            </a:r>
          </a:p>
        </p:txBody>
      </p:sp>
      <p:sp>
        <p:nvSpPr>
          <p:cNvPr id="72706" name="文本框 2"/>
          <p:cNvSpPr txBox="1"/>
          <p:nvPr/>
        </p:nvSpPr>
        <p:spPr>
          <a:xfrm>
            <a:off x="447675" y="315913"/>
            <a:ext cx="1711325" cy="4603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en-US" sz="2400" b="1">
                <a:solidFill>
                  <a:srgbClr val="0070C0"/>
                </a:solidFill>
                <a:latin typeface="华文中宋" panose="02010600040101010101" charset="-122"/>
                <a:ea typeface="华文中宋" panose="02010600040101010101" charset="-122"/>
              </a:rPr>
              <a:t>考试练习题</a:t>
            </a: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矩形 1"/>
          <p:cNvSpPr/>
          <p:nvPr/>
        </p:nvSpPr>
        <p:spPr>
          <a:xfrm>
            <a:off x="447675" y="1196975"/>
            <a:ext cx="8159750" cy="286131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fontAlgn="t">
              <a:lnSpc>
                <a:spcPct val="150000"/>
              </a:lnSpc>
              <a:buFont typeface="Arial" panose="020B0604020202020204" pitchFamily="34" charset="0"/>
            </a:pP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《奥德修纪》突出的主题是（ ）</a:t>
            </a:r>
          </a:p>
          <a:p>
            <a:pPr fontAlgn="t">
              <a:lnSpc>
                <a:spcPct val="150000"/>
              </a:lnSpc>
              <a:buFont typeface="Arial" panose="020B0604020202020204" pitchFamily="34" charset="0"/>
            </a:pP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A:和平 </a:t>
            </a:r>
          </a:p>
          <a:p>
            <a:pPr fontAlgn="t">
              <a:lnSpc>
                <a:spcPct val="150000"/>
              </a:lnSpc>
              <a:buFont typeface="Arial" panose="020B0604020202020204" pitchFamily="34" charset="0"/>
            </a:pP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B:冒险精神</a:t>
            </a:r>
          </a:p>
          <a:p>
            <a:pPr fontAlgn="t">
              <a:lnSpc>
                <a:spcPct val="150000"/>
              </a:lnSpc>
              <a:buFont typeface="Arial" panose="020B0604020202020204" pitchFamily="34" charset="0"/>
            </a:pP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C:宗教</a:t>
            </a:r>
          </a:p>
          <a:p>
            <a:pPr fontAlgn="t">
              <a:lnSpc>
                <a:spcPct val="150000"/>
              </a:lnSpc>
              <a:buFont typeface="Arial" panose="020B0604020202020204" pitchFamily="34" charset="0"/>
            </a:pP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D:来世思想</a:t>
            </a:r>
          </a:p>
        </p:txBody>
      </p:sp>
      <p:sp>
        <p:nvSpPr>
          <p:cNvPr id="72706" name="文本框 2"/>
          <p:cNvSpPr txBox="1"/>
          <p:nvPr/>
        </p:nvSpPr>
        <p:spPr>
          <a:xfrm>
            <a:off x="447675" y="315913"/>
            <a:ext cx="1711325" cy="4603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en-US" sz="2400" b="1">
                <a:solidFill>
                  <a:srgbClr val="0070C0"/>
                </a:solidFill>
                <a:latin typeface="华文中宋" panose="02010600040101010101" charset="-122"/>
                <a:ea typeface="华文中宋" panose="02010600040101010101" charset="-122"/>
              </a:rPr>
              <a:t>考试练习题</a:t>
            </a: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矩形 1"/>
          <p:cNvSpPr/>
          <p:nvPr/>
        </p:nvSpPr>
        <p:spPr>
          <a:xfrm>
            <a:off x="447675" y="1196975"/>
            <a:ext cx="8159750" cy="286131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fontAlgn="t">
              <a:lnSpc>
                <a:spcPct val="150000"/>
              </a:lnSpc>
              <a:buFont typeface="Arial" panose="020B0604020202020204" pitchFamily="34" charset="0"/>
            </a:pP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《奥德修纪》突出的主题是（ ）</a:t>
            </a:r>
          </a:p>
          <a:p>
            <a:pPr fontAlgn="t">
              <a:lnSpc>
                <a:spcPct val="150000"/>
              </a:lnSpc>
              <a:buFont typeface="Arial" panose="020B0604020202020204" pitchFamily="34" charset="0"/>
            </a:pP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A:和平 </a:t>
            </a:r>
          </a:p>
          <a:p>
            <a:pPr fontAlgn="t">
              <a:lnSpc>
                <a:spcPct val="150000"/>
              </a:lnSpc>
              <a:buFont typeface="Arial" panose="020B0604020202020204" pitchFamily="34" charset="0"/>
            </a:pPr>
            <a:r>
              <a:rPr lang="zh-CN" altLang="en-US" sz="24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B:冒险精神</a:t>
            </a:r>
          </a:p>
          <a:p>
            <a:pPr fontAlgn="t">
              <a:lnSpc>
                <a:spcPct val="150000"/>
              </a:lnSpc>
              <a:buFont typeface="Arial" panose="020B0604020202020204" pitchFamily="34" charset="0"/>
            </a:pP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C:宗教</a:t>
            </a:r>
          </a:p>
          <a:p>
            <a:pPr fontAlgn="t">
              <a:lnSpc>
                <a:spcPct val="150000"/>
              </a:lnSpc>
              <a:buFont typeface="Arial" panose="020B0604020202020204" pitchFamily="34" charset="0"/>
            </a:pP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D:来世思想</a:t>
            </a:r>
          </a:p>
        </p:txBody>
      </p:sp>
      <p:sp>
        <p:nvSpPr>
          <p:cNvPr id="72706" name="文本框 2"/>
          <p:cNvSpPr txBox="1"/>
          <p:nvPr/>
        </p:nvSpPr>
        <p:spPr>
          <a:xfrm>
            <a:off x="447675" y="315913"/>
            <a:ext cx="1711325" cy="4603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en-US" sz="2400" b="1">
                <a:solidFill>
                  <a:srgbClr val="0070C0"/>
                </a:solidFill>
                <a:latin typeface="华文中宋" panose="02010600040101010101" charset="-122"/>
                <a:ea typeface="华文中宋" panose="02010600040101010101" charset="-122"/>
              </a:rPr>
              <a:t>考试练习题</a:t>
            </a: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矩形 1"/>
          <p:cNvSpPr/>
          <p:nvPr/>
        </p:nvSpPr>
        <p:spPr>
          <a:xfrm>
            <a:off x="447675" y="1108710"/>
            <a:ext cx="8159750" cy="286131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fontAlgn="t">
              <a:lnSpc>
                <a:spcPct val="150000"/>
              </a:lnSpc>
              <a:buFont typeface="Arial" panose="020B0604020202020204" pitchFamily="34" charset="0"/>
            </a:pP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古希腊人对特洛伊战争的起因所做的神话性解释是（ ）</a:t>
            </a:r>
          </a:p>
          <a:p>
            <a:pPr fontAlgn="t">
              <a:lnSpc>
                <a:spcPct val="150000"/>
              </a:lnSpc>
              <a:buFont typeface="Arial" panose="020B0604020202020204" pitchFamily="34" charset="0"/>
            </a:pP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A:潘多拉的诅咒</a:t>
            </a:r>
          </a:p>
          <a:p>
            <a:pPr fontAlgn="t">
              <a:lnSpc>
                <a:spcPct val="150000"/>
              </a:lnSpc>
              <a:buFont typeface="Arial" panose="020B0604020202020204" pitchFamily="34" charset="0"/>
            </a:pP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B:不和的金苹果 </a:t>
            </a:r>
          </a:p>
          <a:p>
            <a:pPr fontAlgn="t">
              <a:lnSpc>
                <a:spcPct val="150000"/>
              </a:lnSpc>
              <a:buFont typeface="Arial" panose="020B0604020202020204" pitchFamily="34" charset="0"/>
            </a:pP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C:诸神争当神王</a:t>
            </a:r>
          </a:p>
          <a:p>
            <a:pPr fontAlgn="t">
              <a:lnSpc>
                <a:spcPct val="150000"/>
              </a:lnSpc>
              <a:buFont typeface="Arial" panose="020B0604020202020204" pitchFamily="34" charset="0"/>
            </a:pP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D:诸神争当雅典城的保护神 </a:t>
            </a:r>
          </a:p>
        </p:txBody>
      </p:sp>
      <p:sp>
        <p:nvSpPr>
          <p:cNvPr id="72706" name="文本框 2"/>
          <p:cNvSpPr txBox="1"/>
          <p:nvPr/>
        </p:nvSpPr>
        <p:spPr>
          <a:xfrm>
            <a:off x="447675" y="315913"/>
            <a:ext cx="1711325" cy="4603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en-US" sz="2400" b="1">
                <a:solidFill>
                  <a:srgbClr val="0070C0"/>
                </a:solidFill>
                <a:latin typeface="华文中宋" panose="02010600040101010101" charset="-122"/>
                <a:ea typeface="华文中宋" panose="02010600040101010101" charset="-122"/>
              </a:rPr>
              <a:t>考试练习题</a:t>
            </a: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矩形 1"/>
          <p:cNvSpPr/>
          <p:nvPr/>
        </p:nvSpPr>
        <p:spPr>
          <a:xfrm>
            <a:off x="447675" y="1108710"/>
            <a:ext cx="8159750" cy="286131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fontAlgn="t">
              <a:lnSpc>
                <a:spcPct val="150000"/>
              </a:lnSpc>
              <a:buFont typeface="Arial" panose="020B0604020202020204" pitchFamily="34" charset="0"/>
            </a:pP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古希腊人对特洛伊战争的起因所做的神话性解释是（ ）</a:t>
            </a:r>
          </a:p>
          <a:p>
            <a:pPr fontAlgn="t">
              <a:lnSpc>
                <a:spcPct val="150000"/>
              </a:lnSpc>
              <a:buFont typeface="Arial" panose="020B0604020202020204" pitchFamily="34" charset="0"/>
            </a:pP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A:潘多拉的诅咒</a:t>
            </a:r>
          </a:p>
          <a:p>
            <a:pPr fontAlgn="t">
              <a:lnSpc>
                <a:spcPct val="150000"/>
              </a:lnSpc>
              <a:buFont typeface="Arial" panose="020B0604020202020204" pitchFamily="34" charset="0"/>
            </a:pPr>
            <a:r>
              <a:rPr lang="zh-CN" altLang="en-US" sz="24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B:不和的金苹果 </a:t>
            </a:r>
          </a:p>
          <a:p>
            <a:pPr fontAlgn="t">
              <a:lnSpc>
                <a:spcPct val="150000"/>
              </a:lnSpc>
              <a:buFont typeface="Arial" panose="020B0604020202020204" pitchFamily="34" charset="0"/>
            </a:pP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C:诸神争当神王</a:t>
            </a:r>
          </a:p>
          <a:p>
            <a:pPr fontAlgn="t">
              <a:lnSpc>
                <a:spcPct val="150000"/>
              </a:lnSpc>
              <a:buFont typeface="Arial" panose="020B0604020202020204" pitchFamily="34" charset="0"/>
            </a:pP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D:诸神争当雅典城的保护神 </a:t>
            </a:r>
          </a:p>
        </p:txBody>
      </p:sp>
      <p:sp>
        <p:nvSpPr>
          <p:cNvPr id="72706" name="文本框 2"/>
          <p:cNvSpPr txBox="1"/>
          <p:nvPr/>
        </p:nvSpPr>
        <p:spPr>
          <a:xfrm>
            <a:off x="447675" y="315913"/>
            <a:ext cx="1711325" cy="4603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en-US" sz="2400" b="1">
                <a:solidFill>
                  <a:srgbClr val="0070C0"/>
                </a:solidFill>
                <a:latin typeface="华文中宋" panose="02010600040101010101" charset="-122"/>
                <a:ea typeface="华文中宋" panose="02010600040101010101" charset="-122"/>
              </a:rPr>
              <a:t>考试练习题</a:t>
            </a: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矩形 1"/>
          <p:cNvSpPr/>
          <p:nvPr/>
        </p:nvSpPr>
        <p:spPr>
          <a:xfrm>
            <a:off x="447675" y="1108710"/>
            <a:ext cx="8159750" cy="286131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fontAlgn="t">
              <a:lnSpc>
                <a:spcPct val="150000"/>
              </a:lnSpc>
              <a:buFont typeface="Arial" panose="020B0604020202020204" pitchFamily="34" charset="0"/>
            </a:pP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《伊利昂纪》构思巧妙，围绕的结构线索是（ ）</a:t>
            </a:r>
          </a:p>
          <a:p>
            <a:pPr fontAlgn="t">
              <a:lnSpc>
                <a:spcPct val="150000"/>
              </a:lnSpc>
              <a:buFont typeface="Arial" panose="020B0604020202020204" pitchFamily="34" charset="0"/>
            </a:pP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A:阿喀琉斯的一次发怒 </a:t>
            </a:r>
          </a:p>
          <a:p>
            <a:pPr fontAlgn="t">
              <a:lnSpc>
                <a:spcPct val="150000"/>
              </a:lnSpc>
              <a:buFont typeface="Arial" panose="020B0604020202020204" pitchFamily="34" charset="0"/>
            </a:pP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B:阿喀琉斯的两次发怒 </a:t>
            </a:r>
          </a:p>
          <a:p>
            <a:pPr fontAlgn="t">
              <a:lnSpc>
                <a:spcPct val="150000"/>
              </a:lnSpc>
              <a:buFont typeface="Arial" panose="020B0604020202020204" pitchFamily="34" charset="0"/>
            </a:pP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C:阿喀琉斯的三次发怒</a:t>
            </a:r>
          </a:p>
          <a:p>
            <a:pPr fontAlgn="t">
              <a:lnSpc>
                <a:spcPct val="150000"/>
              </a:lnSpc>
              <a:buFont typeface="Arial" panose="020B0604020202020204" pitchFamily="34" charset="0"/>
            </a:pP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D:阿喀琉斯的四次发怒 </a:t>
            </a:r>
          </a:p>
        </p:txBody>
      </p:sp>
      <p:sp>
        <p:nvSpPr>
          <p:cNvPr id="72706" name="文本框 2"/>
          <p:cNvSpPr txBox="1"/>
          <p:nvPr/>
        </p:nvSpPr>
        <p:spPr>
          <a:xfrm>
            <a:off x="447675" y="315913"/>
            <a:ext cx="1711325" cy="4603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en-US" sz="2400" b="1">
                <a:solidFill>
                  <a:srgbClr val="0070C0"/>
                </a:solidFill>
                <a:latin typeface="华文中宋" panose="02010600040101010101" charset="-122"/>
                <a:ea typeface="华文中宋" panose="02010600040101010101" charset="-122"/>
              </a:rPr>
              <a:t>考试练习题</a:t>
            </a: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矩形 1"/>
          <p:cNvSpPr/>
          <p:nvPr/>
        </p:nvSpPr>
        <p:spPr>
          <a:xfrm>
            <a:off x="447675" y="1108710"/>
            <a:ext cx="8159750" cy="286131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fontAlgn="t">
              <a:lnSpc>
                <a:spcPct val="150000"/>
              </a:lnSpc>
              <a:buFont typeface="Arial" panose="020B0604020202020204" pitchFamily="34" charset="0"/>
            </a:pP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《伊利昂纪》构思巧妙，围绕的结构线索是（ ）</a:t>
            </a:r>
          </a:p>
          <a:p>
            <a:pPr fontAlgn="t">
              <a:lnSpc>
                <a:spcPct val="150000"/>
              </a:lnSpc>
              <a:buFont typeface="Arial" panose="020B0604020202020204" pitchFamily="34" charset="0"/>
            </a:pP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A:阿喀琉斯的一次发怒 </a:t>
            </a:r>
          </a:p>
          <a:p>
            <a:pPr fontAlgn="t">
              <a:lnSpc>
                <a:spcPct val="150000"/>
              </a:lnSpc>
              <a:buFont typeface="Arial" panose="020B0604020202020204" pitchFamily="34" charset="0"/>
            </a:pPr>
            <a:r>
              <a:rPr lang="zh-CN" altLang="en-US" sz="24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B:阿喀琉斯的两次发怒 </a:t>
            </a:r>
            <a:r>
              <a:rPr lang="zh-CN" altLang="en-US" sz="2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【最勇猛的希腊联军主将】</a:t>
            </a:r>
          </a:p>
          <a:p>
            <a:pPr fontAlgn="t">
              <a:lnSpc>
                <a:spcPct val="150000"/>
              </a:lnSpc>
              <a:buFont typeface="Arial" panose="020B0604020202020204" pitchFamily="34" charset="0"/>
            </a:pP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C:阿喀琉斯的三次发怒</a:t>
            </a:r>
          </a:p>
          <a:p>
            <a:pPr fontAlgn="t">
              <a:lnSpc>
                <a:spcPct val="150000"/>
              </a:lnSpc>
              <a:buFont typeface="Arial" panose="020B0604020202020204" pitchFamily="34" charset="0"/>
            </a:pP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D:阿喀琉斯的四次发怒 </a:t>
            </a:r>
          </a:p>
        </p:txBody>
      </p:sp>
      <p:sp>
        <p:nvSpPr>
          <p:cNvPr id="72706" name="文本框 2"/>
          <p:cNvSpPr txBox="1"/>
          <p:nvPr/>
        </p:nvSpPr>
        <p:spPr>
          <a:xfrm>
            <a:off x="447675" y="315913"/>
            <a:ext cx="1711325" cy="4603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en-US" sz="2400" b="1">
                <a:solidFill>
                  <a:srgbClr val="0070C0"/>
                </a:solidFill>
                <a:latin typeface="华文中宋" panose="02010600040101010101" charset="-122"/>
                <a:ea typeface="华文中宋" panose="02010600040101010101" charset="-122"/>
              </a:rPr>
              <a:t>考试练习题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矩形 4"/>
          <p:cNvSpPr/>
          <p:nvPr/>
        </p:nvSpPr>
        <p:spPr>
          <a:xfrm>
            <a:off x="7616825" y="520700"/>
            <a:ext cx="1614488" cy="3079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>
              <a:buFont typeface="Arial" panose="020B0604020202020204" pitchFamily="34" charset="0"/>
            </a:pPr>
            <a:r>
              <a:rPr lang="zh-CN" altLang="zh-CN" sz="1400" b="1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（西方）</a:t>
            </a:r>
            <a:r>
              <a:rPr lang="zh-CN" altLang="zh-CN" sz="1400" b="1">
                <a:solidFill>
                  <a:srgbClr val="C00000"/>
                </a:solidFill>
                <a:latin typeface="黑体" panose="02010609060101010101" charset="-122"/>
                <a:ea typeface="黑体" panose="02010609060101010101" charset="-122"/>
              </a:rPr>
              <a:t>古代文学</a:t>
            </a:r>
          </a:p>
        </p:txBody>
      </p:sp>
      <p:sp>
        <p:nvSpPr>
          <p:cNvPr id="11" name="左大括号 10"/>
          <p:cNvSpPr/>
          <p:nvPr/>
        </p:nvSpPr>
        <p:spPr>
          <a:xfrm>
            <a:off x="9231313" y="307975"/>
            <a:ext cx="246063" cy="849313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5363" name="矩形 4"/>
          <p:cNvSpPr/>
          <p:nvPr/>
        </p:nvSpPr>
        <p:spPr>
          <a:xfrm>
            <a:off x="9477375" y="214313"/>
            <a:ext cx="1077913" cy="306387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buFont typeface="Arial" panose="020B0604020202020204" pitchFamily="34" charset="0"/>
            </a:pPr>
            <a:r>
              <a:rPr lang="zh-CN" altLang="zh-CN" sz="1400" b="1">
                <a:solidFill>
                  <a:srgbClr val="C00000"/>
                </a:solidFill>
                <a:latin typeface="黑体" panose="02010609060101010101" charset="-122"/>
                <a:ea typeface="黑体" panose="02010609060101010101" charset="-122"/>
              </a:rPr>
              <a:t>古希腊文学</a:t>
            </a:r>
          </a:p>
        </p:txBody>
      </p:sp>
      <p:sp>
        <p:nvSpPr>
          <p:cNvPr id="15364" name="矩形 4"/>
          <p:cNvSpPr/>
          <p:nvPr/>
        </p:nvSpPr>
        <p:spPr>
          <a:xfrm>
            <a:off x="9477375" y="579438"/>
            <a:ext cx="1077913" cy="306387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buFont typeface="Arial" panose="020B0604020202020204" pitchFamily="34" charset="0"/>
            </a:pPr>
            <a:r>
              <a:rPr lang="zh-CN" altLang="zh-CN" sz="1400" b="1">
                <a:latin typeface="黑体" panose="02010609060101010101" charset="-122"/>
                <a:ea typeface="黑体" panose="02010609060101010101" charset="-122"/>
              </a:rPr>
              <a:t>古罗马文学</a:t>
            </a:r>
          </a:p>
        </p:txBody>
      </p:sp>
      <p:sp>
        <p:nvSpPr>
          <p:cNvPr id="15365" name="矩形 4"/>
          <p:cNvSpPr/>
          <p:nvPr/>
        </p:nvSpPr>
        <p:spPr>
          <a:xfrm>
            <a:off x="9477375" y="947738"/>
            <a:ext cx="1543050" cy="306387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buFont typeface="Arial" panose="020B0604020202020204" pitchFamily="34" charset="0"/>
            </a:pPr>
            <a:r>
              <a:rPr lang="zh-CN" altLang="zh-CN" sz="1400" b="1">
                <a:latin typeface="黑体" panose="02010609060101010101" charset="-122"/>
                <a:ea typeface="黑体" panose="02010609060101010101" charset="-122"/>
              </a:rPr>
              <a:t>早期基督教文学</a:t>
            </a:r>
          </a:p>
        </p:txBody>
      </p:sp>
      <p:sp>
        <p:nvSpPr>
          <p:cNvPr id="16" name="左大括号 15"/>
          <p:cNvSpPr/>
          <p:nvPr/>
        </p:nvSpPr>
        <p:spPr>
          <a:xfrm>
            <a:off x="10555288" y="125413"/>
            <a:ext cx="244475" cy="484188"/>
          </a:xfrm>
          <a:prstGeom prst="leftBrace">
            <a:avLst>
              <a:gd name="adj1" fmla="val 8290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5367" name="矩形 4"/>
          <p:cNvSpPr/>
          <p:nvPr/>
        </p:nvSpPr>
        <p:spPr>
          <a:xfrm>
            <a:off x="10799763" y="33338"/>
            <a:ext cx="1101725" cy="274637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>
              <a:buFont typeface="Arial" panose="020B0604020202020204" pitchFamily="34" charset="0"/>
            </a:pPr>
            <a:r>
              <a:rPr lang="en-US" altLang="zh-CN" sz="1200" b="1" u="sng">
                <a:latin typeface="楷体" panose="02010609060101010101" pitchFamily="49" charset="-122"/>
                <a:ea typeface="楷体" panose="02010609060101010101" pitchFamily="49" charset="-122"/>
              </a:rPr>
              <a:t>1.</a:t>
            </a:r>
            <a:r>
              <a:rPr lang="zh-CN" altLang="zh-CN" sz="1200" b="1" u="sng">
                <a:latin typeface="楷体" panose="02010609060101010101" pitchFamily="49" charset="-122"/>
                <a:ea typeface="楷体" panose="02010609060101010101" pitchFamily="49" charset="-122"/>
              </a:rPr>
              <a:t>古希腊神话</a:t>
            </a:r>
          </a:p>
        </p:txBody>
      </p:sp>
      <p:sp>
        <p:nvSpPr>
          <p:cNvPr id="15368" name="矩形 4"/>
          <p:cNvSpPr/>
          <p:nvPr/>
        </p:nvSpPr>
        <p:spPr>
          <a:xfrm>
            <a:off x="10799763" y="246063"/>
            <a:ext cx="949325" cy="274637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>
              <a:buFont typeface="Arial" panose="020B0604020202020204" pitchFamily="34" charset="0"/>
            </a:pPr>
            <a:r>
              <a:rPr lang="en-US" altLang="zh-CN" sz="1200" b="1" u="sng">
                <a:latin typeface="楷体" panose="02010609060101010101" pitchFamily="49" charset="-122"/>
                <a:ea typeface="楷体" panose="02010609060101010101" pitchFamily="49" charset="-122"/>
              </a:rPr>
              <a:t>2.</a:t>
            </a:r>
            <a:r>
              <a:rPr lang="zh-CN" altLang="zh-CN" sz="1200" b="1" u="sng">
                <a:latin typeface="楷体" panose="02010609060101010101" pitchFamily="49" charset="-122"/>
                <a:ea typeface="楷体" panose="02010609060101010101" pitchFamily="49" charset="-122"/>
              </a:rPr>
              <a:t>荷马史诗</a:t>
            </a:r>
          </a:p>
        </p:txBody>
      </p:sp>
      <p:sp>
        <p:nvSpPr>
          <p:cNvPr id="15369" name="矩形 4"/>
          <p:cNvSpPr/>
          <p:nvPr/>
        </p:nvSpPr>
        <p:spPr>
          <a:xfrm>
            <a:off x="10799763" y="449263"/>
            <a:ext cx="1408112" cy="27622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>
              <a:buFont typeface="Arial" panose="020B0604020202020204" pitchFamily="34" charset="0"/>
            </a:pPr>
            <a:r>
              <a:rPr lang="en-US" altLang="zh-CN" sz="1200" b="1" u="sng">
                <a:latin typeface="楷体" panose="02010609060101010101" pitchFamily="49" charset="-122"/>
                <a:ea typeface="楷体" panose="02010609060101010101" pitchFamily="49" charset="-122"/>
              </a:rPr>
              <a:t>3.</a:t>
            </a:r>
            <a:r>
              <a:rPr lang="zh-CN" altLang="zh-CN" sz="1200" b="1" u="sng">
                <a:latin typeface="楷体" panose="02010609060101010101" pitchFamily="49" charset="-122"/>
                <a:ea typeface="楷体" panose="02010609060101010101" pitchFamily="49" charset="-122"/>
              </a:rPr>
              <a:t>早期基督教文学</a:t>
            </a:r>
          </a:p>
        </p:txBody>
      </p:sp>
      <p:sp>
        <p:nvSpPr>
          <p:cNvPr id="15370" name="矩形 1"/>
          <p:cNvSpPr/>
          <p:nvPr/>
        </p:nvSpPr>
        <p:spPr>
          <a:xfrm>
            <a:off x="993775" y="1157288"/>
            <a:ext cx="4238625" cy="461962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buFont typeface="Arial" panose="020B0604020202020204" pitchFamily="34" charset="0"/>
            </a:pPr>
            <a:r>
              <a:rPr lang="en-US" altLang="zh-CN" sz="2400" b="1">
                <a:latin typeface="黑体" panose="02010609060101010101" charset="-122"/>
                <a:ea typeface="黑体" panose="02010609060101010101" charset="-122"/>
              </a:rPr>
              <a:t>1.0</a:t>
            </a:r>
            <a:r>
              <a:rPr lang="zh-CN" altLang="en-US" sz="2400" b="1">
                <a:latin typeface="黑体" panose="02010609060101010101" charset="-122"/>
                <a:ea typeface="黑体" panose="02010609060101010101" charset="-122"/>
              </a:rPr>
              <a:t>   西方古代文学</a:t>
            </a:r>
            <a:r>
              <a:rPr lang="zh-CN" altLang="en-US" sz="2400" b="1">
                <a:solidFill>
                  <a:srgbClr val="00B050"/>
                </a:solidFill>
                <a:latin typeface="黑体" panose="02010609060101010101" charset="-122"/>
                <a:ea typeface="黑体" panose="02010609060101010101" charset="-122"/>
              </a:rPr>
              <a:t>［选择］</a:t>
            </a:r>
          </a:p>
        </p:txBody>
      </p:sp>
      <p:sp>
        <p:nvSpPr>
          <p:cNvPr id="15371" name="矩形 2"/>
          <p:cNvSpPr/>
          <p:nvPr/>
        </p:nvSpPr>
        <p:spPr>
          <a:xfrm>
            <a:off x="28575" y="39688"/>
            <a:ext cx="1160463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eaLnBrk="0" hangingPunct="0"/>
            <a:r>
              <a:rPr lang="nb-NO" altLang="zh-CN">
                <a:solidFill>
                  <a:schemeClr val="bg1"/>
                </a:solidFill>
                <a:latin typeface="Helvetica Neue For Number"/>
                <a:ea typeface="宋体" panose="02010600030101010101" pitchFamily="2" charset="-122"/>
              </a:rPr>
              <a:t>1.1.0</a:t>
            </a:r>
            <a:r>
              <a:rPr lang="zh-CN" altLang="nb-NO">
                <a:solidFill>
                  <a:schemeClr val="bg1"/>
                </a:solidFill>
                <a:latin typeface="Helvetica Neue For Number"/>
                <a:ea typeface="宋体" panose="02010600030101010101" pitchFamily="2" charset="-122"/>
              </a:rPr>
              <a:t>概述</a:t>
            </a:r>
            <a:endParaRPr lang="zh-CN" altLang="en-US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5372" name="矩形 3"/>
          <p:cNvSpPr/>
          <p:nvPr/>
        </p:nvSpPr>
        <p:spPr>
          <a:xfrm>
            <a:off x="0" y="34925"/>
            <a:ext cx="1954213" cy="369888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eaLnBrk="0" hangingPunct="0"/>
            <a:r>
              <a:rPr lang="sk-SK" altLang="zh-CN">
                <a:latin typeface="Arial" panose="020B0604020202020204" pitchFamily="34" charset="0"/>
                <a:ea typeface="宋体" panose="02010600030101010101" pitchFamily="2" charset="-122"/>
              </a:rPr>
              <a:t>1.0 </a:t>
            </a:r>
            <a:r>
              <a:rPr lang="zh-CN" altLang="sk-SK">
                <a:latin typeface="Arial" panose="020B0604020202020204" pitchFamily="34" charset="0"/>
                <a:ea typeface="宋体" panose="02010600030101010101" pitchFamily="2" charset="-122"/>
              </a:rPr>
              <a:t>西方古代文学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5373" name="文本框 2"/>
          <p:cNvSpPr txBox="1"/>
          <p:nvPr/>
        </p:nvSpPr>
        <p:spPr>
          <a:xfrm>
            <a:off x="1133475" y="2322513"/>
            <a:ext cx="8802688" cy="461962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eaLnBrk="0" hangingPunct="0"/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西方古代文学包括</a:t>
            </a:r>
            <a:r>
              <a:rPr lang="zh-CN" altLang="en-US" sz="24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古希腊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文学、</a:t>
            </a:r>
            <a:r>
              <a:rPr lang="zh-CN" altLang="en-US" sz="24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古罗马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文学和</a:t>
            </a:r>
            <a:r>
              <a:rPr lang="zh-CN" altLang="en-US" sz="24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早期基督教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文学。</a:t>
            </a:r>
          </a:p>
        </p:txBody>
      </p:sp>
      <p:sp>
        <p:nvSpPr>
          <p:cNvPr id="15374" name="文本框 18"/>
          <p:cNvSpPr txBox="1"/>
          <p:nvPr/>
        </p:nvSpPr>
        <p:spPr>
          <a:xfrm>
            <a:off x="906463" y="485775"/>
            <a:ext cx="3124200" cy="461963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eaLnBrk="0" hangingPunct="0"/>
            <a:r>
              <a:rPr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第一章  西方古代文学</a:t>
            </a: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矩形 1"/>
          <p:cNvSpPr/>
          <p:nvPr/>
        </p:nvSpPr>
        <p:spPr>
          <a:xfrm>
            <a:off x="447675" y="1108710"/>
            <a:ext cx="8159750" cy="286131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fontAlgn="t">
              <a:lnSpc>
                <a:spcPct val="150000"/>
              </a:lnSpc>
              <a:buFont typeface="Arial" panose="020B0604020202020204" pitchFamily="34" charset="0"/>
            </a:pP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《伊利昂纪》以一场大战为背景，这场大战是（ ）</a:t>
            </a:r>
          </a:p>
          <a:p>
            <a:pPr fontAlgn="t">
              <a:lnSpc>
                <a:spcPct val="150000"/>
              </a:lnSpc>
              <a:buFont typeface="Arial" panose="020B0604020202020204" pitchFamily="34" charset="0"/>
            </a:pP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A:伯罗奔尼撒战争 </a:t>
            </a:r>
          </a:p>
          <a:p>
            <a:pPr fontAlgn="t">
              <a:lnSpc>
                <a:spcPct val="150000"/>
              </a:lnSpc>
              <a:buFont typeface="Arial" panose="020B0604020202020204" pitchFamily="34" charset="0"/>
            </a:pP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B:希腊波斯的战争</a:t>
            </a:r>
          </a:p>
          <a:p>
            <a:pPr fontAlgn="t">
              <a:lnSpc>
                <a:spcPct val="150000"/>
              </a:lnSpc>
              <a:buFont typeface="Arial" panose="020B0604020202020204" pitchFamily="34" charset="0"/>
            </a:pP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C:特洛伊战争 </a:t>
            </a:r>
          </a:p>
          <a:p>
            <a:pPr fontAlgn="t">
              <a:lnSpc>
                <a:spcPct val="150000"/>
              </a:lnSpc>
              <a:buFont typeface="Arial" panose="020B0604020202020204" pitchFamily="34" charset="0"/>
            </a:pP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D:雅典斯巴达的战争</a:t>
            </a:r>
          </a:p>
        </p:txBody>
      </p:sp>
      <p:sp>
        <p:nvSpPr>
          <p:cNvPr id="72706" name="文本框 2"/>
          <p:cNvSpPr txBox="1"/>
          <p:nvPr/>
        </p:nvSpPr>
        <p:spPr>
          <a:xfrm>
            <a:off x="447675" y="315913"/>
            <a:ext cx="1711325" cy="4603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en-US" sz="2400" b="1">
                <a:solidFill>
                  <a:srgbClr val="0070C0"/>
                </a:solidFill>
                <a:latin typeface="华文中宋" panose="02010600040101010101" charset="-122"/>
                <a:ea typeface="华文中宋" panose="02010600040101010101" charset="-122"/>
              </a:rPr>
              <a:t>考试练习题</a:t>
            </a: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矩形 1"/>
          <p:cNvSpPr/>
          <p:nvPr/>
        </p:nvSpPr>
        <p:spPr>
          <a:xfrm>
            <a:off x="447675" y="1108710"/>
            <a:ext cx="8159750" cy="286131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fontAlgn="t">
              <a:lnSpc>
                <a:spcPct val="150000"/>
              </a:lnSpc>
              <a:buFont typeface="Arial" panose="020B0604020202020204" pitchFamily="34" charset="0"/>
            </a:pP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《伊利昂纪》以一场大战为背景，这场大战是（ ）</a:t>
            </a:r>
          </a:p>
          <a:p>
            <a:pPr fontAlgn="t">
              <a:lnSpc>
                <a:spcPct val="150000"/>
              </a:lnSpc>
              <a:buFont typeface="Arial" panose="020B0604020202020204" pitchFamily="34" charset="0"/>
            </a:pP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A:伯罗奔尼撒战争 </a:t>
            </a:r>
          </a:p>
          <a:p>
            <a:pPr fontAlgn="t">
              <a:lnSpc>
                <a:spcPct val="150000"/>
              </a:lnSpc>
              <a:buFont typeface="Arial" panose="020B0604020202020204" pitchFamily="34" charset="0"/>
            </a:pP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B:希腊波斯的战争</a:t>
            </a:r>
          </a:p>
          <a:p>
            <a:pPr fontAlgn="t">
              <a:lnSpc>
                <a:spcPct val="150000"/>
              </a:lnSpc>
              <a:buFont typeface="Arial" panose="020B0604020202020204" pitchFamily="34" charset="0"/>
            </a:pPr>
            <a:r>
              <a:rPr lang="zh-CN" altLang="en-US" sz="24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C:特洛伊战争 </a:t>
            </a:r>
          </a:p>
          <a:p>
            <a:pPr fontAlgn="t">
              <a:lnSpc>
                <a:spcPct val="150000"/>
              </a:lnSpc>
              <a:buFont typeface="Arial" panose="020B0604020202020204" pitchFamily="34" charset="0"/>
            </a:pP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D:雅典斯巴达的战争</a:t>
            </a:r>
          </a:p>
        </p:txBody>
      </p:sp>
      <p:sp>
        <p:nvSpPr>
          <p:cNvPr id="72706" name="文本框 2"/>
          <p:cNvSpPr txBox="1"/>
          <p:nvPr/>
        </p:nvSpPr>
        <p:spPr>
          <a:xfrm>
            <a:off x="447675" y="315913"/>
            <a:ext cx="1711325" cy="4603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en-US" sz="2400" b="1">
                <a:solidFill>
                  <a:srgbClr val="0070C0"/>
                </a:solidFill>
                <a:latin typeface="华文中宋" panose="02010600040101010101" charset="-122"/>
                <a:ea typeface="华文中宋" panose="02010600040101010101" charset="-122"/>
              </a:rPr>
              <a:t>考试练习题</a:t>
            </a: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矩形 1"/>
          <p:cNvSpPr/>
          <p:nvPr/>
        </p:nvSpPr>
        <p:spPr>
          <a:xfrm>
            <a:off x="447675" y="1108710"/>
            <a:ext cx="8159750" cy="341503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fontAlgn="t">
              <a:lnSpc>
                <a:spcPct val="150000"/>
              </a:lnSpc>
              <a:buFont typeface="Arial" panose="020B0604020202020204" pitchFamily="34" charset="0"/>
            </a:pP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荷马史诗中塑造的英雄有（）</a:t>
            </a:r>
          </a:p>
          <a:p>
            <a:pPr fontAlgn="t">
              <a:lnSpc>
                <a:spcPct val="150000"/>
              </a:lnSpc>
              <a:buFont typeface="Arial" panose="020B0604020202020204" pitchFamily="34" charset="0"/>
            </a:pP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A:阿喀琉斯</a:t>
            </a:r>
          </a:p>
          <a:p>
            <a:pPr fontAlgn="t">
              <a:lnSpc>
                <a:spcPct val="150000"/>
              </a:lnSpc>
              <a:buFont typeface="Arial" panose="020B0604020202020204" pitchFamily="34" charset="0"/>
            </a:pP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B:奥德修斯</a:t>
            </a:r>
          </a:p>
          <a:p>
            <a:pPr fontAlgn="t">
              <a:lnSpc>
                <a:spcPct val="150000"/>
              </a:lnSpc>
              <a:buFont typeface="Arial" panose="020B0604020202020204" pitchFamily="34" charset="0"/>
            </a:pP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C:赫克托耳</a:t>
            </a:r>
          </a:p>
          <a:p>
            <a:pPr fontAlgn="t">
              <a:lnSpc>
                <a:spcPct val="150000"/>
              </a:lnSpc>
              <a:buFont typeface="Arial" panose="020B0604020202020204" pitchFamily="34" charset="0"/>
            </a:pP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D:阿伽门农</a:t>
            </a:r>
          </a:p>
          <a:p>
            <a:pPr fontAlgn="t">
              <a:lnSpc>
                <a:spcPct val="150000"/>
              </a:lnSpc>
              <a:buFont typeface="Arial" panose="020B0604020202020204" pitchFamily="34" charset="0"/>
            </a:pP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E:俄狄浦斯</a:t>
            </a:r>
          </a:p>
        </p:txBody>
      </p:sp>
      <p:sp>
        <p:nvSpPr>
          <p:cNvPr id="72706" name="文本框 2"/>
          <p:cNvSpPr txBox="1"/>
          <p:nvPr/>
        </p:nvSpPr>
        <p:spPr>
          <a:xfrm>
            <a:off x="447675" y="315913"/>
            <a:ext cx="1711325" cy="4603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en-US" sz="2400" b="1">
                <a:solidFill>
                  <a:srgbClr val="0070C0"/>
                </a:solidFill>
                <a:latin typeface="华文中宋" panose="02010600040101010101" charset="-122"/>
                <a:ea typeface="华文中宋" panose="02010600040101010101" charset="-122"/>
              </a:rPr>
              <a:t>考试练习题</a:t>
            </a: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矩形 1"/>
          <p:cNvSpPr/>
          <p:nvPr/>
        </p:nvSpPr>
        <p:spPr>
          <a:xfrm>
            <a:off x="447675" y="1108710"/>
            <a:ext cx="8159750" cy="341503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fontAlgn="t">
              <a:lnSpc>
                <a:spcPct val="150000"/>
              </a:lnSpc>
              <a:buFont typeface="Arial" panose="020B0604020202020204" pitchFamily="34" charset="0"/>
            </a:pP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荷马史诗中塑造的英雄有（）</a:t>
            </a:r>
          </a:p>
          <a:p>
            <a:pPr fontAlgn="t">
              <a:lnSpc>
                <a:spcPct val="150000"/>
              </a:lnSpc>
              <a:buFont typeface="Arial" panose="020B0604020202020204" pitchFamily="34" charset="0"/>
            </a:pPr>
            <a:r>
              <a:rPr lang="zh-CN" altLang="en-US" sz="24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A:阿喀琉斯</a:t>
            </a:r>
          </a:p>
          <a:p>
            <a:pPr fontAlgn="t">
              <a:lnSpc>
                <a:spcPct val="150000"/>
              </a:lnSpc>
              <a:buFont typeface="Arial" panose="020B0604020202020204" pitchFamily="34" charset="0"/>
            </a:pPr>
            <a:r>
              <a:rPr lang="zh-CN" altLang="en-US" sz="24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B:奥德修斯</a:t>
            </a:r>
          </a:p>
          <a:p>
            <a:pPr fontAlgn="t">
              <a:lnSpc>
                <a:spcPct val="150000"/>
              </a:lnSpc>
              <a:buFont typeface="Arial" panose="020B0604020202020204" pitchFamily="34" charset="0"/>
            </a:pPr>
            <a:r>
              <a:rPr lang="zh-CN" altLang="en-US" sz="24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C:赫克托耳</a:t>
            </a:r>
          </a:p>
          <a:p>
            <a:pPr fontAlgn="t">
              <a:lnSpc>
                <a:spcPct val="150000"/>
              </a:lnSpc>
              <a:buFont typeface="Arial" panose="020B0604020202020204" pitchFamily="34" charset="0"/>
            </a:pPr>
            <a:r>
              <a:rPr lang="zh-CN" altLang="en-US" sz="24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D:阿伽门农</a:t>
            </a:r>
          </a:p>
          <a:p>
            <a:pPr fontAlgn="t">
              <a:lnSpc>
                <a:spcPct val="150000"/>
              </a:lnSpc>
              <a:buFont typeface="Arial" panose="020B0604020202020204" pitchFamily="34" charset="0"/>
            </a:pP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E:俄狄浦斯</a:t>
            </a:r>
          </a:p>
        </p:txBody>
      </p:sp>
      <p:sp>
        <p:nvSpPr>
          <p:cNvPr id="72706" name="文本框 2"/>
          <p:cNvSpPr txBox="1"/>
          <p:nvPr/>
        </p:nvSpPr>
        <p:spPr>
          <a:xfrm>
            <a:off x="447675" y="315913"/>
            <a:ext cx="1711325" cy="4603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en-US" sz="2400" b="1">
                <a:solidFill>
                  <a:srgbClr val="0070C0"/>
                </a:solidFill>
                <a:latin typeface="华文中宋" panose="02010600040101010101" charset="-122"/>
                <a:ea typeface="华文中宋" panose="02010600040101010101" charset="-122"/>
              </a:rPr>
              <a:t>考试练习题</a:t>
            </a: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文本框 2"/>
          <p:cNvSpPr txBox="1"/>
          <p:nvPr/>
        </p:nvSpPr>
        <p:spPr>
          <a:xfrm>
            <a:off x="736600" y="431800"/>
            <a:ext cx="3124200" cy="461963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eaLnBrk="0" hangingPunct="0"/>
            <a:r>
              <a:rPr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第一章  西方古代文学</a:t>
            </a:r>
          </a:p>
        </p:txBody>
      </p:sp>
      <p:graphicFrame>
        <p:nvGraphicFramePr>
          <p:cNvPr id="5" name="图表 4"/>
          <p:cNvGraphicFramePr/>
          <p:nvPr/>
        </p:nvGraphicFramePr>
        <p:xfrm>
          <a:off x="191343" y="431799"/>
          <a:ext cx="10585176" cy="5946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6803" name="矩形 1"/>
          <p:cNvSpPr/>
          <p:nvPr/>
        </p:nvSpPr>
        <p:spPr>
          <a:xfrm>
            <a:off x="34925" y="61913"/>
            <a:ext cx="2416175" cy="369887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eaLnBrk="0" hangingPunct="0"/>
            <a:r>
              <a:rPr lang="en-US" altLang="zh-CN">
                <a:latin typeface="Helvetica Neue For Number"/>
                <a:ea typeface="宋体" panose="02010600030101010101" pitchFamily="2" charset="-122"/>
              </a:rPr>
              <a:t>1.4</a:t>
            </a:r>
            <a:r>
              <a:rPr lang="zh-CN" altLang="en-US">
                <a:latin typeface="Helvetica Neue For Number"/>
                <a:ea typeface="宋体" panose="02010600030101010101" pitchFamily="2" charset="-122"/>
              </a:rPr>
              <a:t>第四节 古希腊戏剧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内容占位符 2"/>
          <p:cNvSpPr>
            <a:spLocks noGrp="1"/>
          </p:cNvSpPr>
          <p:nvPr>
            <p:ph/>
          </p:nvPr>
        </p:nvSpPr>
        <p:spPr>
          <a:xfrm>
            <a:off x="906780" y="1212850"/>
            <a:ext cx="11285220" cy="2216150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/>
          <a:p>
            <a:pPr marL="0" indent="0" eaLnBrk="1" hangingPunct="1">
              <a:lnSpc>
                <a:spcPct val="200000"/>
              </a:lnSpc>
              <a:spcBef>
                <a:spcPct val="0"/>
              </a:spcBef>
              <a:buNone/>
            </a:pPr>
            <a:r>
              <a:rPr lang="en-US" altLang="zh-CN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 古希腊戏剧</a:t>
            </a:r>
            <a:r>
              <a:rPr lang="zh-CN" altLang="en-US" sz="2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［选择］</a:t>
            </a:r>
            <a:endParaRPr lang="en-US" altLang="zh-CN" sz="2400" b="1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eaLnBrk="1" hangingPunct="1">
              <a:lnSpc>
                <a:spcPct val="200000"/>
              </a:lnSpc>
              <a:spcBef>
                <a:spcPct val="0"/>
              </a:spcBef>
              <a:buFont typeface="Wingdings" panose="05000000000000000000"/>
              <a:buChar char="Ø"/>
            </a:pP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起源于</a:t>
            </a:r>
            <a:r>
              <a:rPr lang="zh-CN" altLang="en-US" sz="2400" u="sng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酒神祭祀</a:t>
            </a:r>
            <a:r>
              <a:rPr lang="zh-CN" altLang="en-US" sz="2400">
                <a:latin typeface="楷体" panose="02010609060101010101" pitchFamily="49" charset="-122"/>
                <a:ea typeface="楷体" panose="02010609060101010101" pitchFamily="49" charset="-122"/>
              </a:rPr>
              <a:t>（春秋两季祭祀，酒神掌管葡萄摘种、葡萄酒酿造）</a:t>
            </a:r>
            <a:endParaRPr lang="en-US" altLang="zh-CN" sz="240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indent="0" eaLnBrk="1" hangingPunct="1">
              <a:lnSpc>
                <a:spcPct val="200000"/>
              </a:lnSpc>
              <a:spcBef>
                <a:spcPct val="0"/>
              </a:spcBef>
              <a:buFont typeface="Wingdings" panose="05000000000000000000"/>
              <a:buChar char="Ø"/>
            </a:pP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戏剧包括</a:t>
            </a:r>
            <a:r>
              <a:rPr lang="zh-CN" altLang="en-US" sz="2400" u="sng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悲剧</a:t>
            </a:r>
            <a:r>
              <a:rPr lang="zh-CN" altLang="en-US" sz="2400">
                <a:latin typeface="楷体" panose="02010609060101010101" pitchFamily="49" charset="-122"/>
                <a:ea typeface="楷体" panose="02010609060101010101" pitchFamily="49" charset="-122"/>
              </a:rPr>
              <a:t>（山羊之歌，讲述酒神苦难凡尘）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zh-CN" altLang="en-US" sz="2400" u="sng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喜剧</a:t>
            </a:r>
            <a:r>
              <a:rPr lang="zh-CN" altLang="en-US" sz="2400">
                <a:latin typeface="楷体" panose="02010609060101010101" pitchFamily="49" charset="-122"/>
                <a:ea typeface="楷体" panose="02010609060101010101" pitchFamily="49" charset="-122"/>
              </a:rPr>
              <a:t>（狂欢歌舞和民间滑稽戏）</a:t>
            </a:r>
          </a:p>
          <a:p>
            <a:pPr marL="0" indent="0" eaLnBrk="1" hangingPunct="1">
              <a:lnSpc>
                <a:spcPct val="200000"/>
              </a:lnSpc>
              <a:spcBef>
                <a:spcPct val="0"/>
              </a:spcBef>
              <a:buNone/>
            </a:pPr>
            <a:endParaRPr lang="zh-CN" altLang="en-US" sz="240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77826" name="矩形 4"/>
          <p:cNvSpPr/>
          <p:nvPr/>
        </p:nvSpPr>
        <p:spPr>
          <a:xfrm>
            <a:off x="4927600" y="487363"/>
            <a:ext cx="1458913" cy="398462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t">
            <a:spAutoFit/>
          </a:bodyPr>
          <a:lstStyle/>
          <a:p>
            <a:pPr>
              <a:buFont typeface="Arial" panose="020B0604020202020204" pitchFamily="34" charset="0"/>
            </a:pPr>
            <a:r>
              <a:rPr lang="zh-CN" altLang="zh-CN" sz="2000" b="1">
                <a:latin typeface="黑体" panose="02010609060101010101" charset="-122"/>
                <a:ea typeface="黑体" panose="02010609060101010101" charset="-122"/>
              </a:rPr>
              <a:t>古希腊</a:t>
            </a:r>
            <a:r>
              <a:rPr lang="zh-CN" altLang="zh-CN" sz="2000" b="1">
                <a:solidFill>
                  <a:srgbClr val="C00000"/>
                </a:solidFill>
                <a:latin typeface="黑体" panose="02010609060101010101" charset="-122"/>
                <a:ea typeface="黑体" panose="02010609060101010101" charset="-122"/>
              </a:rPr>
              <a:t>戏剧</a:t>
            </a:r>
          </a:p>
        </p:txBody>
      </p:sp>
      <p:pic>
        <p:nvPicPr>
          <p:cNvPr id="77827" name="Picture 14" descr="https://timgsa.baidu.com/timg?image&amp;quality=80&amp;size=b9999_10000&amp;sec=1549972237481&amp;di=0417bbc705b8e9ff4c9c340bfbf92f7a&amp;imgtype=0&amp;src=http%3A%2F%2Fs4.sinaimg.cn%2Fbmiddle%2F4c1104ee7560233f7f66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4825" y="3616325"/>
            <a:ext cx="2808288" cy="1846263"/>
          </a:xfrm>
          <a:prstGeom prst="rect">
            <a:avLst/>
          </a:prstGeom>
          <a:solidFill>
            <a:srgbClr val="D9D9D9"/>
          </a:solidFill>
          <a:ln w="9525">
            <a:noFill/>
          </a:ln>
        </p:spPr>
      </p:pic>
      <p:sp>
        <p:nvSpPr>
          <p:cNvPr id="77828" name="矩形 1"/>
          <p:cNvSpPr/>
          <p:nvPr/>
        </p:nvSpPr>
        <p:spPr>
          <a:xfrm>
            <a:off x="0" y="44450"/>
            <a:ext cx="2479675" cy="369888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eaLnBrk="0" hangingPunct="0"/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1.4 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第四节 古希腊戏剧</a:t>
            </a:r>
          </a:p>
        </p:txBody>
      </p:sp>
      <p:sp>
        <p:nvSpPr>
          <p:cNvPr id="77829" name="文本框 16"/>
          <p:cNvSpPr txBox="1"/>
          <p:nvPr/>
        </p:nvSpPr>
        <p:spPr>
          <a:xfrm>
            <a:off x="906463" y="485775"/>
            <a:ext cx="3124200" cy="461963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eaLnBrk="0" hangingPunct="0"/>
            <a:r>
              <a:rPr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第一章  西方古代文学</a:t>
            </a:r>
          </a:p>
        </p:txBody>
      </p:sp>
      <p:pic>
        <p:nvPicPr>
          <p:cNvPr id="77830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9475" y="481013"/>
            <a:ext cx="2422525" cy="17716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7831" name="Picture 16" descr="https://timgsa.baidu.com/timg?image&amp;quality=80&amp;size=b9999_10000&amp;sec=1574770416155&amp;di=f80b7875c58398683a7a731a8b14dc9b&amp;imgtype=0&amp;src=http%3A%2F%2Fphotocdn.sohu.com%2F20140801%2FImg403010411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3788" y="3616325"/>
            <a:ext cx="2711450" cy="18065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9" name="内容占位符 2"/>
          <p:cNvSpPr>
            <a:spLocks noGrp="1"/>
          </p:cNvSpPr>
          <p:nvPr>
            <p:ph/>
          </p:nvPr>
        </p:nvSpPr>
        <p:spPr>
          <a:xfrm>
            <a:off x="906463" y="1212850"/>
            <a:ext cx="10534650" cy="5168900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/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 古希腊悲剧</a:t>
            </a:r>
            <a:r>
              <a:rPr lang="zh-CN" altLang="en-US" sz="2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［选择］</a:t>
            </a:r>
            <a:endParaRPr lang="en-US" altLang="zh-CN" sz="2400" b="1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/>
              <a:buChar char="l"/>
            </a:pPr>
            <a:r>
              <a:rPr lang="zh-CN" altLang="en-US" sz="24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埃斯库罗斯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：古希腊</a:t>
            </a:r>
            <a:r>
              <a:rPr lang="zh-CN" altLang="en-US" sz="2400" u="sng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悲剧之父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r>
              <a:rPr lang="zh-CN" altLang="en-US" sz="240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［选择］</a:t>
            </a:r>
            <a:endParaRPr lang="en-US" altLang="zh-CN" sz="240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sz="2000">
                <a:latin typeface="楷体" panose="02010609060101010101" pitchFamily="49" charset="-122"/>
                <a:ea typeface="楷体" panose="02010609060101010101" pitchFamily="49" charset="-122"/>
              </a:rPr>
              <a:t>《</a:t>
            </a:r>
            <a:r>
              <a:rPr lang="zh-CN" altLang="en-US" sz="2000">
                <a:latin typeface="楷体" panose="02010609060101010101" pitchFamily="49" charset="-122"/>
                <a:ea typeface="楷体" panose="02010609060101010101" pitchFamily="49" charset="-122"/>
              </a:rPr>
              <a:t>波斯人</a:t>
            </a:r>
            <a:r>
              <a:rPr lang="en-US" altLang="zh-CN" sz="2000">
                <a:latin typeface="楷体" panose="02010609060101010101" pitchFamily="49" charset="-122"/>
                <a:ea typeface="楷体" panose="02010609060101010101" pitchFamily="49" charset="-122"/>
              </a:rPr>
              <a:t>》</a:t>
            </a:r>
            <a:r>
              <a:rPr lang="zh-CN" altLang="en-US" sz="2000">
                <a:latin typeface="楷体" panose="02010609060101010101" pitchFamily="49" charset="-122"/>
                <a:ea typeface="楷体" panose="02010609060101010101" pitchFamily="49" charset="-122"/>
              </a:rPr>
              <a:t>（现存唯一取材于现实生活的作品）</a:t>
            </a:r>
            <a:endParaRPr lang="en-US" altLang="zh-CN" sz="200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sz="2000">
                <a:latin typeface="楷体" panose="02010609060101010101" pitchFamily="49" charset="-122"/>
                <a:ea typeface="楷体" panose="02010609060101010101" pitchFamily="49" charset="-122"/>
              </a:rPr>
              <a:t>《</a:t>
            </a:r>
            <a:r>
              <a:rPr lang="zh-CN" altLang="en-US" sz="2000" b="1">
                <a:latin typeface="楷体" panose="02010609060101010101" pitchFamily="49" charset="-122"/>
                <a:ea typeface="楷体" panose="02010609060101010101" pitchFamily="49" charset="-122"/>
              </a:rPr>
              <a:t>普罗米修斯</a:t>
            </a:r>
            <a:r>
              <a:rPr lang="en-US" altLang="zh-CN" sz="2000">
                <a:latin typeface="楷体" panose="02010609060101010101" pitchFamily="49" charset="-122"/>
                <a:ea typeface="楷体" panose="02010609060101010101" pitchFamily="49" charset="-122"/>
              </a:rPr>
              <a:t>》</a:t>
            </a:r>
            <a:r>
              <a:rPr lang="zh-CN" altLang="en-US" sz="2000">
                <a:latin typeface="楷体" panose="02010609060101010101" pitchFamily="49" charset="-122"/>
                <a:ea typeface="楷体" panose="02010609060101010101" pitchFamily="49" charset="-122"/>
              </a:rPr>
              <a:t>三部悲剧</a:t>
            </a:r>
            <a:r>
              <a:rPr lang="en-US" altLang="zh-CN" sz="2000">
                <a:latin typeface="楷体" panose="02010609060101010101" pitchFamily="49" charset="-122"/>
                <a:ea typeface="楷体" panose="02010609060101010101" pitchFamily="49" charset="-122"/>
              </a:rPr>
              <a:t>《</a:t>
            </a:r>
            <a:r>
              <a:rPr lang="zh-CN" altLang="en-US" sz="2000">
                <a:latin typeface="楷体" panose="02010609060101010101" pitchFamily="49" charset="-122"/>
                <a:ea typeface="楷体" panose="02010609060101010101" pitchFamily="49" charset="-122"/>
              </a:rPr>
              <a:t>被绑的普罗米修斯</a:t>
            </a:r>
            <a:r>
              <a:rPr lang="en-US" altLang="zh-CN" sz="2000">
                <a:latin typeface="楷体" panose="02010609060101010101" pitchFamily="49" charset="-122"/>
                <a:ea typeface="楷体" panose="02010609060101010101" pitchFamily="49" charset="-122"/>
              </a:rPr>
              <a:t>》《</a:t>
            </a:r>
            <a:r>
              <a:rPr lang="zh-CN" altLang="en-US" sz="2000">
                <a:latin typeface="楷体" panose="02010609060101010101" pitchFamily="49" charset="-122"/>
                <a:ea typeface="楷体" panose="02010609060101010101" pitchFamily="49" charset="-122"/>
              </a:rPr>
              <a:t>解放了的普罗米修斯</a:t>
            </a:r>
            <a:r>
              <a:rPr lang="en-US" altLang="zh-CN" sz="2000">
                <a:latin typeface="楷体" panose="02010609060101010101" pitchFamily="49" charset="-122"/>
                <a:ea typeface="楷体" panose="02010609060101010101" pitchFamily="49" charset="-122"/>
              </a:rPr>
              <a:t>》《</a:t>
            </a:r>
            <a:r>
              <a:rPr lang="zh-CN" altLang="en-US" sz="2000">
                <a:latin typeface="楷体" panose="02010609060101010101" pitchFamily="49" charset="-122"/>
                <a:ea typeface="楷体" panose="02010609060101010101" pitchFamily="49" charset="-122"/>
              </a:rPr>
              <a:t>带火普罗米修斯</a:t>
            </a:r>
            <a:r>
              <a:rPr lang="en-US" altLang="zh-CN" sz="2000">
                <a:latin typeface="楷体" panose="02010609060101010101" pitchFamily="49" charset="-122"/>
                <a:ea typeface="楷体" panose="02010609060101010101" pitchFamily="49" charset="-122"/>
              </a:rPr>
              <a:t>》</a:t>
            </a:r>
          </a:p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/>
              <a:buChar char="l"/>
            </a:pPr>
            <a:r>
              <a:rPr lang="zh-CN" altLang="en-US" sz="24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索福克勒斯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：戏剧</a:t>
            </a:r>
            <a:r>
              <a:rPr lang="zh-CN" altLang="en-US" sz="2400" u="sng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艺术的荷马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r>
              <a:rPr lang="zh-CN" altLang="en-US" sz="240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［选择］</a:t>
            </a:r>
            <a:endParaRPr lang="en-US" altLang="zh-CN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sz="2000" b="1">
                <a:latin typeface="楷体" panose="02010609060101010101" pitchFamily="49" charset="-122"/>
                <a:ea typeface="楷体" panose="02010609060101010101" pitchFamily="49" charset="-122"/>
              </a:rPr>
              <a:t>《</a:t>
            </a:r>
            <a:r>
              <a:rPr lang="zh-CN" altLang="en-US" sz="2000" b="1">
                <a:latin typeface="楷体" panose="02010609060101010101" pitchFamily="49" charset="-122"/>
                <a:ea typeface="楷体" panose="02010609060101010101" pitchFamily="49" charset="-122"/>
              </a:rPr>
              <a:t>俄狄浦斯王</a:t>
            </a:r>
            <a:r>
              <a:rPr lang="en-US" altLang="zh-CN" sz="2000" b="1">
                <a:latin typeface="楷体" panose="02010609060101010101" pitchFamily="49" charset="-122"/>
                <a:ea typeface="楷体" panose="02010609060101010101" pitchFamily="49" charset="-122"/>
              </a:rPr>
              <a:t>》</a:t>
            </a:r>
            <a:r>
              <a:rPr lang="zh-CN" altLang="en-US" sz="2000">
                <a:latin typeface="楷体" panose="02010609060101010101" pitchFamily="49" charset="-122"/>
                <a:ea typeface="楷体" panose="02010609060101010101" pitchFamily="49" charset="-122"/>
              </a:rPr>
              <a:t>：亚里士多德称为“十全十美的悲剧”，是希腊悲剧的典范</a:t>
            </a:r>
          </a:p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/>
              <a:buChar char="l"/>
            </a:pPr>
            <a:r>
              <a:rPr lang="zh-CN" altLang="en-US" sz="24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欧里庇得斯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：舞台上的</a:t>
            </a:r>
            <a:r>
              <a:rPr lang="zh-CN" altLang="en-US" sz="2400" u="sng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哲学家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r>
              <a:rPr lang="zh-CN" altLang="en-US" sz="240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［选择］</a:t>
            </a:r>
            <a:endParaRPr lang="en-US" altLang="zh-CN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/>
              <a:buChar char="ü"/>
            </a:pPr>
            <a:r>
              <a:rPr lang="zh-CN" altLang="en-US" sz="2000">
                <a:latin typeface="楷体" panose="02010609060101010101" pitchFamily="49" charset="-122"/>
                <a:ea typeface="楷体" panose="02010609060101010101" pitchFamily="49" charset="-122"/>
              </a:rPr>
              <a:t>坚持</a:t>
            </a:r>
            <a:r>
              <a:rPr lang="zh-CN" altLang="en-US" sz="2000" b="1">
                <a:latin typeface="楷体" panose="02010609060101010101" pitchFamily="49" charset="-122"/>
                <a:ea typeface="楷体" panose="02010609060101010101" pitchFamily="49" charset="-122"/>
              </a:rPr>
              <a:t>写实</a:t>
            </a:r>
            <a:r>
              <a:rPr lang="zh-CN" altLang="en-US" sz="2000">
                <a:latin typeface="楷体" panose="02010609060101010101" pitchFamily="49" charset="-122"/>
                <a:ea typeface="楷体" panose="02010609060101010101" pitchFamily="49" charset="-122"/>
              </a:rPr>
              <a:t>手法，以“现实中本来的样子”来塑造人物，被誉为“心理喜剧鼻祖”。</a:t>
            </a:r>
            <a:endParaRPr lang="en-US" altLang="zh-CN" sz="200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/>
              <a:buChar char="ü"/>
            </a:pPr>
            <a:r>
              <a:rPr lang="zh-CN" altLang="en-US" sz="2000">
                <a:latin typeface="楷体" panose="02010609060101010101" pitchFamily="49" charset="-122"/>
                <a:ea typeface="楷体" panose="02010609060101010101" pitchFamily="49" charset="-122"/>
              </a:rPr>
              <a:t>代表作</a:t>
            </a:r>
            <a:r>
              <a:rPr lang="en-US" altLang="zh-CN" sz="2000" b="1">
                <a:latin typeface="楷体" panose="02010609060101010101" pitchFamily="49" charset="-122"/>
                <a:ea typeface="楷体" panose="02010609060101010101" pitchFamily="49" charset="-122"/>
              </a:rPr>
              <a:t>《</a:t>
            </a:r>
            <a:r>
              <a:rPr lang="zh-CN" altLang="en-US" sz="2000" b="1">
                <a:latin typeface="楷体" panose="02010609060101010101" pitchFamily="49" charset="-122"/>
                <a:ea typeface="楷体" panose="02010609060101010101" pitchFamily="49" charset="-122"/>
              </a:rPr>
              <a:t>美狄亚</a:t>
            </a:r>
            <a:r>
              <a:rPr lang="en-US" altLang="zh-CN" sz="2000" b="1">
                <a:latin typeface="楷体" panose="02010609060101010101" pitchFamily="49" charset="-122"/>
                <a:ea typeface="楷体" panose="02010609060101010101" pitchFamily="49" charset="-122"/>
              </a:rPr>
              <a:t>》</a:t>
            </a:r>
            <a:r>
              <a:rPr lang="zh-CN" altLang="en-US" sz="2000">
                <a:latin typeface="楷体" panose="02010609060101010101" pitchFamily="49" charset="-122"/>
                <a:ea typeface="楷体" panose="02010609060101010101" pitchFamily="49" charset="-122"/>
              </a:rPr>
              <a:t>以妇女问题为题材。</a:t>
            </a:r>
            <a:r>
              <a:rPr lang="en-US" altLang="zh-CN" sz="2000">
                <a:latin typeface="楷体" panose="02010609060101010101" pitchFamily="49" charset="-122"/>
                <a:ea typeface="楷体" panose="02010609060101010101" pitchFamily="49" charset="-122"/>
              </a:rPr>
              <a:t>《</a:t>
            </a:r>
            <a:r>
              <a:rPr lang="zh-CN" altLang="en-US" sz="2000">
                <a:latin typeface="楷体" panose="02010609060101010101" pitchFamily="49" charset="-122"/>
                <a:ea typeface="楷体" panose="02010609060101010101" pitchFamily="49" charset="-122"/>
              </a:rPr>
              <a:t>特洛亚妇女</a:t>
            </a:r>
            <a:r>
              <a:rPr lang="en-US" altLang="zh-CN" sz="2000">
                <a:latin typeface="楷体" panose="02010609060101010101" pitchFamily="49" charset="-122"/>
                <a:ea typeface="楷体" panose="02010609060101010101" pitchFamily="49" charset="-122"/>
              </a:rPr>
              <a:t>》</a:t>
            </a:r>
            <a:r>
              <a:rPr lang="zh-CN" altLang="en-US" sz="2000">
                <a:latin typeface="楷体" panose="02010609060101010101" pitchFamily="49" charset="-122"/>
                <a:ea typeface="楷体" panose="02010609060101010101" pitchFamily="49" charset="-122"/>
              </a:rPr>
              <a:t>以反对侵略战争为主题的剧作。</a:t>
            </a:r>
          </a:p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buNone/>
            </a:pPr>
            <a:endParaRPr lang="zh-CN" altLang="en-US" sz="200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78850" name="矩形 4"/>
          <p:cNvSpPr/>
          <p:nvPr/>
        </p:nvSpPr>
        <p:spPr>
          <a:xfrm>
            <a:off x="4927600" y="487363"/>
            <a:ext cx="1458913" cy="398462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t">
            <a:spAutoFit/>
          </a:bodyPr>
          <a:lstStyle/>
          <a:p>
            <a:pPr>
              <a:buFont typeface="Arial" panose="020B0604020202020204" pitchFamily="34" charset="0"/>
            </a:pPr>
            <a:r>
              <a:rPr lang="zh-CN" altLang="zh-CN" sz="2000" b="1">
                <a:latin typeface="黑体" panose="02010609060101010101" charset="-122"/>
                <a:ea typeface="黑体" panose="02010609060101010101" charset="-122"/>
              </a:rPr>
              <a:t>古希腊</a:t>
            </a:r>
            <a:r>
              <a:rPr lang="zh-CN" altLang="zh-CN" sz="2000" b="1">
                <a:solidFill>
                  <a:srgbClr val="C00000"/>
                </a:solidFill>
                <a:latin typeface="黑体" panose="02010609060101010101" charset="-122"/>
                <a:ea typeface="黑体" panose="02010609060101010101" charset="-122"/>
              </a:rPr>
              <a:t>戏剧</a:t>
            </a:r>
          </a:p>
        </p:txBody>
      </p:sp>
      <p:sp>
        <p:nvSpPr>
          <p:cNvPr id="78851" name="矩形 1"/>
          <p:cNvSpPr/>
          <p:nvPr/>
        </p:nvSpPr>
        <p:spPr>
          <a:xfrm>
            <a:off x="-25400" y="34925"/>
            <a:ext cx="2479675" cy="369888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eaLnBrk="0" hangingPunct="0"/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1.4 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第四节 古希腊戏剧</a:t>
            </a:r>
          </a:p>
        </p:txBody>
      </p:sp>
      <p:sp>
        <p:nvSpPr>
          <p:cNvPr id="78852" name="文本框 16"/>
          <p:cNvSpPr txBox="1"/>
          <p:nvPr/>
        </p:nvSpPr>
        <p:spPr>
          <a:xfrm>
            <a:off x="906463" y="485775"/>
            <a:ext cx="3124200" cy="461963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eaLnBrk="0" hangingPunct="0"/>
            <a:r>
              <a:rPr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第一章  西方古代文学</a:t>
            </a:r>
          </a:p>
        </p:txBody>
      </p:sp>
      <p:pic>
        <p:nvPicPr>
          <p:cNvPr id="78853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9475" y="481013"/>
            <a:ext cx="2422525" cy="17716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3" name="内容占位符 2"/>
          <p:cNvSpPr>
            <a:spLocks noGrp="1"/>
          </p:cNvSpPr>
          <p:nvPr>
            <p:ph/>
          </p:nvPr>
        </p:nvSpPr>
        <p:spPr>
          <a:xfrm>
            <a:off x="906780" y="1212850"/>
            <a:ext cx="11285220" cy="5168900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/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 古希腊悲剧</a:t>
            </a:r>
            <a:r>
              <a:rPr lang="en-US" altLang="zh-CN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——《</a:t>
            </a:r>
            <a:r>
              <a:rPr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俄狄浦斯王</a:t>
            </a:r>
            <a:r>
              <a:rPr lang="en-US" altLang="zh-CN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sz="2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［选择</a:t>
            </a:r>
            <a:r>
              <a:rPr lang="en-US" altLang="zh-CN" sz="2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名词］</a:t>
            </a:r>
            <a:endParaRPr lang="en-US" altLang="zh-CN" sz="2400" b="1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Font typeface="宋体" panose="02010600030101010101" pitchFamily="2" charset="-122"/>
              <a:buAutoNum type="circleNumDbPlain"/>
            </a:pPr>
            <a:r>
              <a:rPr lang="zh-CN" altLang="en-US" sz="2400" u="sng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索福克勒斯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的著名悲剧。</a:t>
            </a:r>
          </a:p>
          <a:p>
            <a:pPr marL="0" indent="0">
              <a:lnSpc>
                <a:spcPct val="150000"/>
              </a:lnSpc>
              <a:buFont typeface="宋体" panose="02010600030101010101" pitchFamily="2" charset="-122"/>
              <a:buAutoNum type="circleNumDbPlain"/>
            </a:pP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以希腊神话中关于</a:t>
            </a:r>
            <a:r>
              <a:rPr lang="zh-CN" altLang="en-US" sz="2400" u="sng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忒拜王室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的故事为题材。</a:t>
            </a:r>
          </a:p>
          <a:p>
            <a:pPr marL="0" indent="0">
              <a:lnSpc>
                <a:spcPct val="150000"/>
              </a:lnSpc>
              <a:buFont typeface="宋体" panose="02010600030101010101" pitchFamily="2" charset="-122"/>
              <a:buAutoNum type="circleNumDbPlain"/>
            </a:pP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主要表现了</a:t>
            </a:r>
            <a:r>
              <a:rPr lang="zh-CN" altLang="en-US" sz="2400" u="sng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个人意志和命运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的冲突。</a:t>
            </a:r>
          </a:p>
          <a:p>
            <a:pPr marL="0" indent="0">
              <a:lnSpc>
                <a:spcPct val="150000"/>
              </a:lnSpc>
              <a:buFont typeface="宋体" panose="02010600030101010101" pitchFamily="2" charset="-122"/>
              <a:buAutoNum type="circleNumDbPlain"/>
            </a:pP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亚里士多德认为</a:t>
            </a:r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俄狄浦斯王</a:t>
            </a:r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是“</a:t>
            </a:r>
            <a:r>
              <a:rPr lang="zh-CN" altLang="en-US" sz="2400" u="sng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十全十美的悲剧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”，是希腊悲剧的典范。</a:t>
            </a:r>
          </a:p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buNone/>
            </a:pPr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9874" name="矩形 4"/>
          <p:cNvSpPr/>
          <p:nvPr/>
        </p:nvSpPr>
        <p:spPr>
          <a:xfrm>
            <a:off x="4927600" y="487363"/>
            <a:ext cx="1458913" cy="398462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t">
            <a:spAutoFit/>
          </a:bodyPr>
          <a:lstStyle/>
          <a:p>
            <a:pPr>
              <a:buFont typeface="Arial" panose="020B0604020202020204" pitchFamily="34" charset="0"/>
            </a:pPr>
            <a:r>
              <a:rPr lang="zh-CN" altLang="zh-CN" sz="2000" b="1">
                <a:latin typeface="黑体" panose="02010609060101010101" charset="-122"/>
                <a:ea typeface="黑体" panose="02010609060101010101" charset="-122"/>
              </a:rPr>
              <a:t>古希腊</a:t>
            </a:r>
            <a:r>
              <a:rPr lang="zh-CN" altLang="zh-CN" sz="2000" b="1">
                <a:solidFill>
                  <a:srgbClr val="C00000"/>
                </a:solidFill>
                <a:latin typeface="黑体" panose="02010609060101010101" charset="-122"/>
                <a:ea typeface="黑体" panose="02010609060101010101" charset="-122"/>
              </a:rPr>
              <a:t>戏剧</a:t>
            </a:r>
          </a:p>
        </p:txBody>
      </p:sp>
      <p:sp>
        <p:nvSpPr>
          <p:cNvPr id="79875" name="矩形 1"/>
          <p:cNvSpPr/>
          <p:nvPr/>
        </p:nvSpPr>
        <p:spPr>
          <a:xfrm>
            <a:off x="0" y="-61912"/>
            <a:ext cx="2479675" cy="369887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eaLnBrk="0" hangingPunct="0"/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1.4 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第四节 古希腊戏剧</a:t>
            </a:r>
          </a:p>
        </p:txBody>
      </p:sp>
      <p:sp>
        <p:nvSpPr>
          <p:cNvPr id="79876" name="文本框 16"/>
          <p:cNvSpPr txBox="1"/>
          <p:nvPr/>
        </p:nvSpPr>
        <p:spPr>
          <a:xfrm>
            <a:off x="906463" y="485775"/>
            <a:ext cx="3124200" cy="461963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eaLnBrk="0" hangingPunct="0"/>
            <a:r>
              <a:rPr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第一章  西方古代文学</a:t>
            </a:r>
          </a:p>
        </p:txBody>
      </p:sp>
      <p:pic>
        <p:nvPicPr>
          <p:cNvPr id="79877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9475" y="481013"/>
            <a:ext cx="2422525" cy="17716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7" name="内容占位符 2"/>
          <p:cNvSpPr>
            <a:spLocks noGrp="1"/>
          </p:cNvSpPr>
          <p:nvPr>
            <p:ph/>
          </p:nvPr>
        </p:nvSpPr>
        <p:spPr>
          <a:xfrm>
            <a:off x="906463" y="1268413"/>
            <a:ext cx="10534650" cy="5167312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/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4.</a:t>
            </a:r>
            <a:r>
              <a:rPr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 古希腊喜剧</a:t>
            </a:r>
            <a:r>
              <a:rPr lang="zh-CN" altLang="en-US" sz="2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［选择］</a:t>
            </a:r>
            <a:endParaRPr lang="en-US" altLang="zh-CN" sz="2400" b="1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人物：</a:t>
            </a:r>
            <a:r>
              <a:rPr lang="zh-CN" altLang="en-US" sz="2400" u="sng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阿里斯托芬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sz="2000" b="1">
                <a:latin typeface="楷体" panose="02010609060101010101" pitchFamily="49" charset="-122"/>
                <a:ea typeface="楷体" panose="02010609060101010101" pitchFamily="49" charset="-122"/>
              </a:rPr>
              <a:t>被誉为</a:t>
            </a:r>
            <a:r>
              <a:rPr lang="zh-CN" altLang="en-US" sz="2400" b="1">
                <a:latin typeface="楷体" panose="02010609060101010101" pitchFamily="49" charset="-122"/>
                <a:ea typeface="楷体" panose="02010609060101010101" pitchFamily="49" charset="-122"/>
              </a:rPr>
              <a:t>“喜剧之父”</a:t>
            </a:r>
            <a:r>
              <a:rPr lang="zh-CN" altLang="en-US" sz="2000">
                <a:latin typeface="楷体" panose="02010609060101010101" pitchFamily="49" charset="-122"/>
                <a:ea typeface="楷体" panose="02010609060101010101" pitchFamily="49" charset="-122"/>
              </a:rPr>
              <a:t>，恩格斯称他是“有强烈倾向的诗人”。</a:t>
            </a:r>
            <a:endParaRPr lang="en-US" altLang="zh-CN" sz="200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buFont typeface="宋体" panose="02010600030101010101" pitchFamily="2" charset="-122"/>
              <a:buAutoNum type="circleNumDbPlain"/>
            </a:pPr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阿卡奈人</a:t>
            </a:r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：反战喜剧中最著名的。</a:t>
            </a:r>
          </a:p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buFont typeface="宋体" panose="02010600030101010101" pitchFamily="2" charset="-122"/>
              <a:buAutoNum type="circleNumDbPlain"/>
            </a:pPr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云</a:t>
            </a:r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：嘲讽诡辩学派。</a:t>
            </a:r>
          </a:p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buFont typeface="宋体" panose="02010600030101010101" pitchFamily="2" charset="-122"/>
              <a:buAutoNum type="circleNumDbPlain"/>
            </a:pPr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鸟</a:t>
            </a:r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：表达</a:t>
            </a:r>
            <a:r>
              <a:rPr lang="zh-CN" altLang="en-US" sz="2400" u="sng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乌托邦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思想，是流传至今唯一以神话幻想为题材的喜剧作品。</a:t>
            </a:r>
            <a:endParaRPr lang="en-US" altLang="zh-CN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buNone/>
            </a:pPr>
            <a:endParaRPr lang="en-US" altLang="zh-CN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0898" name="矩形 4"/>
          <p:cNvSpPr/>
          <p:nvPr/>
        </p:nvSpPr>
        <p:spPr>
          <a:xfrm>
            <a:off x="4927600" y="487363"/>
            <a:ext cx="1458913" cy="398462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t">
            <a:spAutoFit/>
          </a:bodyPr>
          <a:lstStyle/>
          <a:p>
            <a:pPr>
              <a:buFont typeface="Arial" panose="020B0604020202020204" pitchFamily="34" charset="0"/>
            </a:pPr>
            <a:r>
              <a:rPr lang="zh-CN" altLang="zh-CN" sz="2000" b="1">
                <a:latin typeface="黑体" panose="02010609060101010101" charset="-122"/>
                <a:ea typeface="黑体" panose="02010609060101010101" charset="-122"/>
              </a:rPr>
              <a:t>古希腊</a:t>
            </a:r>
            <a:r>
              <a:rPr lang="zh-CN" altLang="zh-CN" sz="2000" b="1">
                <a:solidFill>
                  <a:srgbClr val="C00000"/>
                </a:solidFill>
                <a:latin typeface="黑体" panose="02010609060101010101" charset="-122"/>
                <a:ea typeface="黑体" panose="02010609060101010101" charset="-122"/>
              </a:rPr>
              <a:t>戏剧</a:t>
            </a:r>
          </a:p>
        </p:txBody>
      </p:sp>
      <p:sp>
        <p:nvSpPr>
          <p:cNvPr id="80899" name="矩形 1"/>
          <p:cNvSpPr/>
          <p:nvPr/>
        </p:nvSpPr>
        <p:spPr>
          <a:xfrm>
            <a:off x="0" y="-61912"/>
            <a:ext cx="2479675" cy="369887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eaLnBrk="0" hangingPunct="0"/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1.4 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第四节 古希腊戏剧</a:t>
            </a:r>
          </a:p>
        </p:txBody>
      </p:sp>
      <p:sp>
        <p:nvSpPr>
          <p:cNvPr id="80900" name="文本框 16"/>
          <p:cNvSpPr txBox="1"/>
          <p:nvPr/>
        </p:nvSpPr>
        <p:spPr>
          <a:xfrm>
            <a:off x="906463" y="485775"/>
            <a:ext cx="3124200" cy="461963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eaLnBrk="0" hangingPunct="0"/>
            <a:r>
              <a:rPr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第一章  西方古代文学</a:t>
            </a:r>
          </a:p>
        </p:txBody>
      </p:sp>
      <p:pic>
        <p:nvPicPr>
          <p:cNvPr id="80901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9475" y="0"/>
            <a:ext cx="2422525" cy="17716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文本框 1"/>
          <p:cNvSpPr txBox="1"/>
          <p:nvPr/>
        </p:nvSpPr>
        <p:spPr>
          <a:xfrm>
            <a:off x="622300" y="266700"/>
            <a:ext cx="6040438" cy="40005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eaLnBrk="0" hangingPunct="0"/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</a:rPr>
              <a:t>第一章  第五节  古希腊戏剧</a:t>
            </a:r>
            <a:r>
              <a:rPr lang="zh-CN" altLang="en-US" sz="2000" b="1">
                <a:latin typeface="楷体" panose="02010609060101010101" pitchFamily="49" charset="-122"/>
                <a:ea typeface="楷体" panose="02010609060101010101" pitchFamily="49" charset="-122"/>
              </a:rPr>
              <a:t> ［李东洋版重点总结］</a:t>
            </a:r>
          </a:p>
        </p:txBody>
      </p:sp>
      <p:sp>
        <p:nvSpPr>
          <p:cNvPr id="81922" name="文本框 2"/>
          <p:cNvSpPr txBox="1"/>
          <p:nvPr/>
        </p:nvSpPr>
        <p:spPr>
          <a:xfrm>
            <a:off x="685800" y="728663"/>
            <a:ext cx="11506200" cy="5770562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eaLnBrk="0" hangingPunct="0">
              <a:lnSpc>
                <a:spcPct val="150000"/>
              </a:lnSpc>
            </a:pPr>
            <a:r>
              <a:rPr lang="en-US" altLang="zh-CN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古希腊戏剧</a:t>
            </a:r>
            <a:r>
              <a:rPr lang="zh-CN" altLang="en-US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［选择］</a:t>
            </a:r>
            <a:endParaRPr lang="en-US" altLang="zh-CN" b="1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</a:rPr>
              <a:t>起源于</a:t>
            </a:r>
            <a:r>
              <a:rPr lang="zh-CN" altLang="en-US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酒神祭祀</a:t>
            </a:r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</a:rPr>
              <a:t>，戏剧包括</a:t>
            </a:r>
            <a:r>
              <a:rPr lang="zh-CN" altLang="en-US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悲剧</a:t>
            </a:r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</a:rPr>
              <a:t>（讲述酒神苦难凡尘）和</a:t>
            </a:r>
            <a:r>
              <a:rPr lang="zh-CN" altLang="en-US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喜剧</a:t>
            </a:r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</a:rPr>
              <a:t>（狂欢歌舞和民间滑稽戏）</a:t>
            </a:r>
          </a:p>
          <a:p>
            <a:pPr eaLnBrk="0" hangingPunct="0">
              <a:lnSpc>
                <a:spcPct val="150000"/>
              </a:lnSpc>
            </a:pPr>
            <a:r>
              <a:rPr lang="en-US" altLang="zh-CN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古希腊悲剧</a:t>
            </a:r>
            <a:r>
              <a:rPr lang="zh-CN" altLang="en-US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［选择］</a:t>
            </a:r>
            <a:endParaRPr lang="en-US" altLang="zh-CN" b="1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Font typeface="Wingdings" panose="05000000000000000000"/>
              <a:buChar char="l"/>
            </a:pPr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</a:rPr>
              <a:t>埃斯库罗斯：古希腊</a:t>
            </a:r>
            <a:r>
              <a:rPr lang="zh-CN" altLang="en-US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悲剧之父</a:t>
            </a:r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  <a:r>
              <a:rPr lang="en-US" altLang="zh-CN">
                <a:latin typeface="楷体" panose="02010609060101010101" pitchFamily="49" charset="-122"/>
                <a:ea typeface="楷体" panose="02010609060101010101" pitchFamily="49" charset="-122"/>
              </a:rPr>
              <a:t>《</a:t>
            </a:r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</a:rPr>
              <a:t>波斯人</a:t>
            </a:r>
            <a:r>
              <a:rPr lang="en-US" altLang="zh-CN">
                <a:latin typeface="楷体" panose="02010609060101010101" pitchFamily="49" charset="-122"/>
                <a:ea typeface="楷体" panose="02010609060101010101" pitchFamily="49" charset="-122"/>
              </a:rPr>
              <a:t>》《</a:t>
            </a:r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</a:rPr>
              <a:t>被解放的普罗米修斯</a:t>
            </a:r>
            <a:r>
              <a:rPr lang="en-US" altLang="zh-CN">
                <a:latin typeface="楷体" panose="02010609060101010101" pitchFamily="49" charset="-122"/>
                <a:ea typeface="楷体" panose="02010609060101010101" pitchFamily="49" charset="-122"/>
              </a:rPr>
              <a:t>》——</a:t>
            </a:r>
            <a:r>
              <a:rPr lang="zh-CN" altLang="en-US">
                <a:solidFill>
                  <a:srgbClr val="00B05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命运：神＋人定。</a:t>
            </a:r>
            <a:endParaRPr lang="en-US" altLang="zh-CN">
              <a:solidFill>
                <a:srgbClr val="00B05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150000"/>
              </a:lnSpc>
              <a:buFont typeface="Wingdings" panose="05000000000000000000"/>
              <a:buChar char="l"/>
            </a:pPr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</a:rPr>
              <a:t>索福克勒斯：戏剧</a:t>
            </a:r>
            <a:r>
              <a:rPr lang="zh-CN" altLang="en-US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艺术的荷马</a:t>
            </a:r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  <a:r>
              <a:rPr lang="zh-CN" altLang="en-US">
                <a:solidFill>
                  <a:srgbClr val="00B05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en-US" altLang="zh-CN">
                <a:latin typeface="楷体" panose="02010609060101010101" pitchFamily="49" charset="-122"/>
                <a:ea typeface="楷体" panose="02010609060101010101" pitchFamily="49" charset="-122"/>
              </a:rPr>
              <a:t>《</a:t>
            </a:r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</a:rPr>
              <a:t>俄狄浦斯王</a:t>
            </a:r>
            <a:r>
              <a:rPr lang="en-US" altLang="zh-CN">
                <a:latin typeface="楷体" panose="02010609060101010101" pitchFamily="49" charset="-122"/>
                <a:ea typeface="楷体" panose="02010609060101010101" pitchFamily="49" charset="-122"/>
              </a:rPr>
              <a:t>》——</a:t>
            </a:r>
            <a:r>
              <a:rPr lang="zh-CN" altLang="en-US">
                <a:solidFill>
                  <a:srgbClr val="00B05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命运：神定。</a:t>
            </a:r>
            <a:endParaRPr lang="en-US" altLang="zh-CN">
              <a:solidFill>
                <a:srgbClr val="00B05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150000"/>
              </a:lnSpc>
              <a:buFont typeface="Wingdings" panose="05000000000000000000"/>
              <a:buChar char="l"/>
            </a:pPr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</a:rPr>
              <a:t>欧里庇得斯：舞台上的</a:t>
            </a:r>
            <a:r>
              <a:rPr lang="zh-CN" altLang="en-US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哲学家</a:t>
            </a:r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  <a:r>
              <a:rPr lang="zh-CN" altLang="en-US">
                <a:solidFill>
                  <a:srgbClr val="00B05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en-US" altLang="zh-CN">
                <a:latin typeface="楷体" panose="02010609060101010101" pitchFamily="49" charset="-122"/>
                <a:ea typeface="楷体" panose="02010609060101010101" pitchFamily="49" charset="-122"/>
              </a:rPr>
              <a:t>《</a:t>
            </a:r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</a:rPr>
              <a:t>特洛亚妇女</a:t>
            </a:r>
            <a:r>
              <a:rPr lang="en-US" altLang="zh-CN">
                <a:latin typeface="楷体" panose="02010609060101010101" pitchFamily="49" charset="-122"/>
                <a:ea typeface="楷体" panose="02010609060101010101" pitchFamily="49" charset="-122"/>
              </a:rPr>
              <a:t>》《</a:t>
            </a:r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</a:rPr>
              <a:t>美狄亚</a:t>
            </a:r>
            <a:r>
              <a:rPr lang="en-US" altLang="zh-CN">
                <a:latin typeface="楷体" panose="02010609060101010101" pitchFamily="49" charset="-122"/>
                <a:ea typeface="楷体" panose="02010609060101010101" pitchFamily="49" charset="-122"/>
              </a:rPr>
              <a:t>》——</a:t>
            </a:r>
            <a:r>
              <a:rPr lang="zh-CN" altLang="en-US">
                <a:solidFill>
                  <a:srgbClr val="00B05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命运：质疑神，肯定人。</a:t>
            </a:r>
            <a:endParaRPr lang="en-US" altLang="zh-CN">
              <a:solidFill>
                <a:srgbClr val="00B05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eaLnBrk="0" hangingPunct="0">
              <a:lnSpc>
                <a:spcPct val="150000"/>
              </a:lnSpc>
            </a:pPr>
            <a:r>
              <a:rPr lang="en-US" altLang="zh-CN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古希腊喜剧</a:t>
            </a:r>
            <a:r>
              <a:rPr lang="zh-CN" altLang="en-US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［选择］</a:t>
            </a:r>
            <a:endParaRPr lang="en-US" altLang="zh-CN" b="1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</a:rPr>
              <a:t>人物：</a:t>
            </a:r>
            <a:r>
              <a:rPr lang="zh-CN" altLang="en-US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阿里斯托芬</a:t>
            </a:r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</a:rPr>
              <a:t>，</a:t>
            </a:r>
            <a:r>
              <a:rPr lang="zh-CN" altLang="en-US" b="1">
                <a:latin typeface="楷体" panose="02010609060101010101" pitchFamily="49" charset="-122"/>
                <a:ea typeface="楷体" panose="02010609060101010101" pitchFamily="49" charset="-122"/>
              </a:rPr>
              <a:t>被誉为“喜剧之父”，恩格斯称他是“有强烈倾向的诗人”。</a:t>
            </a:r>
            <a:endParaRPr lang="en-US" altLang="zh-CN" b="1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</a:rPr>
              <a:t>代表作品：</a:t>
            </a:r>
            <a:r>
              <a:rPr lang="en-US" altLang="zh-CN">
                <a:latin typeface="楷体" panose="02010609060101010101" pitchFamily="49" charset="-122"/>
                <a:ea typeface="楷体" panose="02010609060101010101" pitchFamily="49" charset="-122"/>
              </a:rPr>
              <a:t>《</a:t>
            </a:r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</a:rPr>
              <a:t>阿卡奈人</a:t>
            </a:r>
            <a:r>
              <a:rPr lang="en-US" altLang="zh-CN">
                <a:latin typeface="楷体" panose="02010609060101010101" pitchFamily="49" charset="-122"/>
                <a:ea typeface="楷体" panose="02010609060101010101" pitchFamily="49" charset="-122"/>
              </a:rPr>
              <a:t>》</a:t>
            </a:r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</a:rPr>
              <a:t>、</a:t>
            </a:r>
            <a:r>
              <a:rPr lang="en-US" altLang="zh-CN">
                <a:latin typeface="楷体" panose="02010609060101010101" pitchFamily="49" charset="-122"/>
                <a:ea typeface="楷体" panose="02010609060101010101" pitchFamily="49" charset="-122"/>
              </a:rPr>
              <a:t>《</a:t>
            </a:r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</a:rPr>
              <a:t>云</a:t>
            </a:r>
            <a:r>
              <a:rPr lang="en-US" altLang="zh-CN">
                <a:latin typeface="楷体" panose="02010609060101010101" pitchFamily="49" charset="-122"/>
                <a:ea typeface="楷体" panose="02010609060101010101" pitchFamily="49" charset="-122"/>
              </a:rPr>
              <a:t>》</a:t>
            </a:r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</a:rPr>
              <a:t>、</a:t>
            </a:r>
            <a:r>
              <a:rPr lang="en-US" altLang="zh-CN">
                <a:latin typeface="楷体" panose="02010609060101010101" pitchFamily="49" charset="-122"/>
                <a:ea typeface="楷体" panose="02010609060101010101" pitchFamily="49" charset="-122"/>
              </a:rPr>
              <a:t>《</a:t>
            </a:r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</a:rPr>
              <a:t>鸟</a:t>
            </a:r>
            <a:r>
              <a:rPr lang="en-US" altLang="zh-CN">
                <a:latin typeface="楷体" panose="02010609060101010101" pitchFamily="49" charset="-122"/>
                <a:ea typeface="楷体" panose="02010609060101010101" pitchFamily="49" charset="-122"/>
              </a:rPr>
              <a:t>》</a:t>
            </a:r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  <a:endParaRPr lang="en-US" altLang="zh-CN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4.《</a:t>
            </a:r>
            <a:r>
              <a:rPr lang="zh-CN" altLang="en-US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俄狄浦斯王</a:t>
            </a:r>
            <a:r>
              <a:rPr lang="en-US" altLang="zh-CN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［名词／简答］</a:t>
            </a:r>
            <a:endParaRPr lang="en-US" altLang="zh-CN" b="1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0" hangingPunct="0"/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</a:rPr>
              <a:t>索福克勒斯的著名悲剧。</a:t>
            </a:r>
          </a:p>
          <a:p>
            <a:pPr eaLnBrk="0" hangingPunct="0"/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</a:rPr>
              <a:t>以希腊神话中关于忒拜王室的故事为题材。</a:t>
            </a:r>
          </a:p>
          <a:p>
            <a:pPr eaLnBrk="0" hangingPunct="0"/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</a:rPr>
              <a:t>主要表现了个人意志和命运的冲突。</a:t>
            </a:r>
          </a:p>
          <a:p>
            <a:pPr eaLnBrk="0" hangingPunct="0"/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</a:rPr>
              <a:t>亚里士多德认为</a:t>
            </a:r>
            <a:r>
              <a:rPr lang="en-US" altLang="zh-CN">
                <a:latin typeface="楷体" panose="02010609060101010101" pitchFamily="49" charset="-122"/>
                <a:ea typeface="楷体" panose="02010609060101010101" pitchFamily="49" charset="-122"/>
              </a:rPr>
              <a:t>《</a:t>
            </a:r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</a:rPr>
              <a:t>俄狄浦斯王</a:t>
            </a:r>
            <a:r>
              <a:rPr lang="en-US" altLang="zh-CN">
                <a:latin typeface="楷体" panose="02010609060101010101" pitchFamily="49" charset="-122"/>
                <a:ea typeface="楷体" panose="02010609060101010101" pitchFamily="49" charset="-122"/>
              </a:rPr>
              <a:t>》</a:t>
            </a:r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</a:rPr>
              <a:t>是“十全十美的悲剧”，是希腊悲剧的典范。</a:t>
            </a:r>
          </a:p>
          <a:p>
            <a:pPr>
              <a:lnSpc>
                <a:spcPct val="150000"/>
              </a:lnSpc>
            </a:pPr>
            <a:endParaRPr lang="en-US" altLang="zh-CN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81923" name="文本框 3"/>
          <p:cNvSpPr txBox="1"/>
          <p:nvPr/>
        </p:nvSpPr>
        <p:spPr>
          <a:xfrm>
            <a:off x="68263" y="6092825"/>
            <a:ext cx="492125" cy="33972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eaLnBrk="0" hangingPunct="0"/>
            <a:r>
              <a:rPr lang="en-US" altLang="zh-CN" sz="1600" b="1">
                <a:latin typeface="楷体" panose="02010609060101010101" pitchFamily="49" charset="-122"/>
                <a:ea typeface="楷体" panose="02010609060101010101" pitchFamily="49" charset="-122"/>
              </a:rPr>
              <a:t>4</a:t>
            </a:r>
            <a:r>
              <a:rPr lang="zh-CN" altLang="en-US" sz="1600" b="1">
                <a:latin typeface="楷体" panose="02010609060101010101" pitchFamily="49" charset="-122"/>
                <a:ea typeface="楷体" panose="02010609060101010101" pitchFamily="49" charset="-122"/>
              </a:rPr>
              <a:t>个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矩形 4"/>
          <p:cNvSpPr/>
          <p:nvPr/>
        </p:nvSpPr>
        <p:spPr>
          <a:xfrm>
            <a:off x="7616825" y="520700"/>
            <a:ext cx="1614488" cy="3079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>
              <a:buFont typeface="Arial" panose="020B0604020202020204" pitchFamily="34" charset="0"/>
            </a:pPr>
            <a:r>
              <a:rPr lang="zh-CN" altLang="zh-CN" sz="1400" b="1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（西方）</a:t>
            </a:r>
            <a:r>
              <a:rPr lang="zh-CN" altLang="zh-CN" sz="1400" b="1">
                <a:solidFill>
                  <a:srgbClr val="C00000"/>
                </a:solidFill>
                <a:latin typeface="黑体" panose="02010609060101010101" charset="-122"/>
                <a:ea typeface="黑体" panose="02010609060101010101" charset="-122"/>
              </a:rPr>
              <a:t>古代文学</a:t>
            </a:r>
          </a:p>
        </p:txBody>
      </p:sp>
      <p:sp>
        <p:nvSpPr>
          <p:cNvPr id="11" name="左大括号 10"/>
          <p:cNvSpPr/>
          <p:nvPr/>
        </p:nvSpPr>
        <p:spPr>
          <a:xfrm>
            <a:off x="9231313" y="307975"/>
            <a:ext cx="246063" cy="849313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6387" name="矩形 4"/>
          <p:cNvSpPr/>
          <p:nvPr/>
        </p:nvSpPr>
        <p:spPr>
          <a:xfrm>
            <a:off x="9477375" y="214313"/>
            <a:ext cx="1077913" cy="306387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buFont typeface="Arial" panose="020B0604020202020204" pitchFamily="34" charset="0"/>
            </a:pPr>
            <a:r>
              <a:rPr lang="zh-CN" altLang="zh-CN" sz="1400" b="1">
                <a:solidFill>
                  <a:srgbClr val="C00000"/>
                </a:solidFill>
                <a:latin typeface="黑体" panose="02010609060101010101" charset="-122"/>
                <a:ea typeface="黑体" panose="02010609060101010101" charset="-122"/>
              </a:rPr>
              <a:t>古希腊文学</a:t>
            </a:r>
          </a:p>
        </p:txBody>
      </p:sp>
      <p:sp>
        <p:nvSpPr>
          <p:cNvPr id="16388" name="矩形 4"/>
          <p:cNvSpPr/>
          <p:nvPr/>
        </p:nvSpPr>
        <p:spPr>
          <a:xfrm>
            <a:off x="9477375" y="579438"/>
            <a:ext cx="1077913" cy="306387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buFont typeface="Arial" panose="020B0604020202020204" pitchFamily="34" charset="0"/>
            </a:pPr>
            <a:r>
              <a:rPr lang="zh-CN" altLang="zh-CN" sz="1400" b="1">
                <a:latin typeface="黑体" panose="02010609060101010101" charset="-122"/>
                <a:ea typeface="黑体" panose="02010609060101010101" charset="-122"/>
              </a:rPr>
              <a:t>古罗马文学</a:t>
            </a:r>
          </a:p>
        </p:txBody>
      </p:sp>
      <p:sp>
        <p:nvSpPr>
          <p:cNvPr id="16389" name="矩形 4"/>
          <p:cNvSpPr/>
          <p:nvPr/>
        </p:nvSpPr>
        <p:spPr>
          <a:xfrm>
            <a:off x="9477375" y="947738"/>
            <a:ext cx="1543050" cy="306387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buFont typeface="Arial" panose="020B0604020202020204" pitchFamily="34" charset="0"/>
            </a:pPr>
            <a:r>
              <a:rPr lang="zh-CN" altLang="zh-CN" sz="1400" b="1">
                <a:latin typeface="黑体" panose="02010609060101010101" charset="-122"/>
                <a:ea typeface="黑体" panose="02010609060101010101" charset="-122"/>
              </a:rPr>
              <a:t>早期基督教文学</a:t>
            </a:r>
          </a:p>
        </p:txBody>
      </p:sp>
      <p:sp>
        <p:nvSpPr>
          <p:cNvPr id="16" name="左大括号 15"/>
          <p:cNvSpPr/>
          <p:nvPr/>
        </p:nvSpPr>
        <p:spPr>
          <a:xfrm>
            <a:off x="10555288" y="125413"/>
            <a:ext cx="244475" cy="484188"/>
          </a:xfrm>
          <a:prstGeom prst="leftBrace">
            <a:avLst>
              <a:gd name="adj1" fmla="val 8290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6391" name="矩形 4"/>
          <p:cNvSpPr/>
          <p:nvPr/>
        </p:nvSpPr>
        <p:spPr>
          <a:xfrm>
            <a:off x="10799763" y="33338"/>
            <a:ext cx="1101725" cy="274637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>
              <a:buFont typeface="Arial" panose="020B0604020202020204" pitchFamily="34" charset="0"/>
            </a:pPr>
            <a:r>
              <a:rPr lang="en-US" altLang="zh-CN" sz="1200" b="1" u="sng">
                <a:latin typeface="楷体" panose="02010609060101010101" pitchFamily="49" charset="-122"/>
                <a:ea typeface="楷体" panose="02010609060101010101" pitchFamily="49" charset="-122"/>
              </a:rPr>
              <a:t>1.</a:t>
            </a:r>
            <a:r>
              <a:rPr lang="zh-CN" altLang="zh-CN" sz="1200" b="1" u="sng">
                <a:latin typeface="楷体" panose="02010609060101010101" pitchFamily="49" charset="-122"/>
                <a:ea typeface="楷体" panose="02010609060101010101" pitchFamily="49" charset="-122"/>
              </a:rPr>
              <a:t>古希腊神话</a:t>
            </a:r>
          </a:p>
        </p:txBody>
      </p:sp>
      <p:sp>
        <p:nvSpPr>
          <p:cNvPr id="16392" name="矩形 4"/>
          <p:cNvSpPr/>
          <p:nvPr/>
        </p:nvSpPr>
        <p:spPr>
          <a:xfrm>
            <a:off x="10799763" y="246063"/>
            <a:ext cx="949325" cy="274637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>
              <a:buFont typeface="Arial" panose="020B0604020202020204" pitchFamily="34" charset="0"/>
            </a:pPr>
            <a:r>
              <a:rPr lang="en-US" altLang="zh-CN" sz="1200" b="1" u="sng">
                <a:latin typeface="楷体" panose="02010609060101010101" pitchFamily="49" charset="-122"/>
                <a:ea typeface="楷体" panose="02010609060101010101" pitchFamily="49" charset="-122"/>
              </a:rPr>
              <a:t>2.</a:t>
            </a:r>
            <a:r>
              <a:rPr lang="zh-CN" altLang="zh-CN" sz="1200" b="1" u="sng">
                <a:latin typeface="楷体" panose="02010609060101010101" pitchFamily="49" charset="-122"/>
                <a:ea typeface="楷体" panose="02010609060101010101" pitchFamily="49" charset="-122"/>
              </a:rPr>
              <a:t>荷马史诗</a:t>
            </a:r>
          </a:p>
        </p:txBody>
      </p:sp>
      <p:sp>
        <p:nvSpPr>
          <p:cNvPr id="16393" name="矩形 4"/>
          <p:cNvSpPr/>
          <p:nvPr/>
        </p:nvSpPr>
        <p:spPr>
          <a:xfrm>
            <a:off x="10799763" y="449263"/>
            <a:ext cx="1408112" cy="27622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>
              <a:buFont typeface="Arial" panose="020B0604020202020204" pitchFamily="34" charset="0"/>
            </a:pPr>
            <a:r>
              <a:rPr lang="en-US" altLang="zh-CN" sz="1200" b="1" u="sng">
                <a:latin typeface="楷体" panose="02010609060101010101" pitchFamily="49" charset="-122"/>
                <a:ea typeface="楷体" panose="02010609060101010101" pitchFamily="49" charset="-122"/>
              </a:rPr>
              <a:t>3.</a:t>
            </a:r>
            <a:r>
              <a:rPr lang="zh-CN" altLang="zh-CN" sz="1200" b="1" u="sng">
                <a:latin typeface="楷体" panose="02010609060101010101" pitchFamily="49" charset="-122"/>
                <a:ea typeface="楷体" panose="02010609060101010101" pitchFamily="49" charset="-122"/>
              </a:rPr>
              <a:t>早期基督教文学</a:t>
            </a:r>
          </a:p>
        </p:txBody>
      </p:sp>
      <p:sp>
        <p:nvSpPr>
          <p:cNvPr id="16394" name="矩形 1"/>
          <p:cNvSpPr/>
          <p:nvPr/>
        </p:nvSpPr>
        <p:spPr>
          <a:xfrm>
            <a:off x="993775" y="1157288"/>
            <a:ext cx="5878513" cy="461962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>
              <a:buFont typeface="Arial" panose="020B0604020202020204" pitchFamily="34" charset="0"/>
            </a:pPr>
            <a:r>
              <a:rPr lang="en-US" altLang="zh-CN" sz="2400" b="1">
                <a:latin typeface="黑体" panose="02010609060101010101" charset="-122"/>
                <a:ea typeface="黑体" panose="02010609060101010101" charset="-122"/>
              </a:rPr>
              <a:t>1.1.1</a:t>
            </a:r>
            <a:r>
              <a:rPr lang="zh-CN" altLang="en-US" sz="2400" b="1">
                <a:latin typeface="黑体" panose="02010609060101010101" charset="-122"/>
                <a:ea typeface="黑体" panose="02010609060101010101" charset="-122"/>
              </a:rPr>
              <a:t>  古希腊文学（</a:t>
            </a:r>
            <a:r>
              <a:rPr lang="en-US" altLang="zh-CN" sz="2400" b="1">
                <a:latin typeface="黑体" panose="02010609060101010101" charset="-122"/>
                <a:ea typeface="黑体" panose="02010609060101010101" charset="-122"/>
              </a:rPr>
              <a:t>“</a:t>
            </a:r>
            <a:r>
              <a:rPr lang="zh-CN" altLang="en-US" sz="2400" b="1">
                <a:latin typeface="黑体" panose="02010609060101010101" charset="-122"/>
                <a:ea typeface="黑体" panose="02010609060101010101" charset="-122"/>
              </a:rPr>
              <a:t>人类童年</a:t>
            </a:r>
            <a:r>
              <a:rPr lang="en-US" altLang="zh-CN" sz="2400" b="1">
                <a:latin typeface="黑体" panose="02010609060101010101" charset="-122"/>
                <a:ea typeface="黑体" panose="02010609060101010101" charset="-122"/>
              </a:rPr>
              <a:t>”</a:t>
            </a:r>
            <a:r>
              <a:rPr lang="zh-CN" altLang="en-US" sz="2400" b="1">
                <a:latin typeface="黑体" panose="02010609060101010101" charset="-122"/>
                <a:ea typeface="黑体" panose="02010609060101010101" charset="-122"/>
              </a:rPr>
              <a:t>时代）</a:t>
            </a:r>
          </a:p>
        </p:txBody>
      </p:sp>
      <p:sp>
        <p:nvSpPr>
          <p:cNvPr id="16395" name="矩形 2"/>
          <p:cNvSpPr/>
          <p:nvPr/>
        </p:nvSpPr>
        <p:spPr>
          <a:xfrm>
            <a:off x="993775" y="1736725"/>
            <a:ext cx="6340475" cy="3170238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>
              <a:lnSpc>
                <a:spcPct val="200000"/>
              </a:lnSpc>
              <a:buFont typeface="Arial" panose="020B0604020202020204" pitchFamily="34" charset="0"/>
            </a:pPr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</a:rPr>
              <a:t>（一）古希腊文学的特征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</a:pPr>
            <a:r>
              <a:rPr lang="zh-CN" altLang="en-US" sz="2000" b="1">
                <a:latin typeface="楷体" panose="02010609060101010101" pitchFamily="49" charset="-122"/>
                <a:ea typeface="楷体" panose="02010609060101010101" pitchFamily="49" charset="-122"/>
              </a:rPr>
              <a:t>（</a:t>
            </a:r>
            <a:r>
              <a:rPr lang="en-US" altLang="zh-CN" sz="2000" b="1">
                <a:latin typeface="楷体" panose="02010609060101010101" pitchFamily="49" charset="-122"/>
                <a:ea typeface="楷体" panose="02010609060101010101" pitchFamily="49" charset="-122"/>
              </a:rPr>
              <a:t>1</a:t>
            </a:r>
            <a:r>
              <a:rPr lang="zh-CN" altLang="en-US" sz="2000" b="1">
                <a:latin typeface="楷体" panose="02010609060101010101" pitchFamily="49" charset="-122"/>
                <a:ea typeface="楷体" panose="02010609060101010101" pitchFamily="49" charset="-122"/>
              </a:rPr>
              <a:t>）鲜明的</a:t>
            </a:r>
            <a:r>
              <a:rPr lang="zh-CN" altLang="en-US" sz="2000" b="1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人本色彩</a:t>
            </a:r>
            <a:r>
              <a:rPr lang="zh-CN" altLang="en-US" sz="2000" b="1">
                <a:latin typeface="楷体" panose="02010609060101010101" pitchFamily="49" charset="-122"/>
                <a:ea typeface="楷体" panose="02010609060101010101" pitchFamily="49" charset="-122"/>
              </a:rPr>
              <a:t>和</a:t>
            </a:r>
            <a:r>
              <a:rPr lang="zh-CN" altLang="en-US" sz="2000" b="1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命运观念</a:t>
            </a:r>
            <a:r>
              <a:rPr lang="zh-CN" altLang="en-US" sz="2000" b="1">
                <a:latin typeface="楷体" panose="02010609060101010101" pitchFamily="49" charset="-122"/>
                <a:ea typeface="楷体" panose="02010609060101010101" pitchFamily="49" charset="-122"/>
              </a:rPr>
              <a:t>；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</a:pPr>
            <a:r>
              <a:rPr lang="zh-CN" altLang="en-US" sz="2000" b="1">
                <a:latin typeface="楷体" panose="02010609060101010101" pitchFamily="49" charset="-122"/>
                <a:ea typeface="楷体" panose="02010609060101010101" pitchFamily="49" charset="-122"/>
              </a:rPr>
              <a:t>（</a:t>
            </a:r>
            <a:r>
              <a:rPr lang="en-US" altLang="zh-CN" sz="2000" b="1">
                <a:latin typeface="楷体" panose="02010609060101010101" pitchFamily="49" charset="-122"/>
                <a:ea typeface="楷体" panose="02010609060101010101" pitchFamily="49" charset="-122"/>
              </a:rPr>
              <a:t>2</a:t>
            </a:r>
            <a:r>
              <a:rPr lang="zh-CN" altLang="en-US" sz="2000" b="1">
                <a:latin typeface="楷体" panose="02010609060101010101" pitchFamily="49" charset="-122"/>
                <a:ea typeface="楷体" panose="02010609060101010101" pitchFamily="49" charset="-122"/>
              </a:rPr>
              <a:t>）</a:t>
            </a:r>
            <a:r>
              <a:rPr lang="zh-CN" altLang="en-US" sz="2000" b="1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现实主义</a:t>
            </a:r>
            <a:r>
              <a:rPr lang="zh-CN" altLang="en-US" sz="2000" b="1">
                <a:latin typeface="楷体" panose="02010609060101010101" pitchFamily="49" charset="-122"/>
                <a:ea typeface="楷体" panose="02010609060101010101" pitchFamily="49" charset="-122"/>
              </a:rPr>
              <a:t>和</a:t>
            </a:r>
            <a:r>
              <a:rPr lang="zh-CN" altLang="en-US" sz="2000" b="1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浪漫主义</a:t>
            </a:r>
            <a:r>
              <a:rPr lang="zh-CN" altLang="en-US" sz="2000" b="1">
                <a:latin typeface="楷体" panose="02010609060101010101" pitchFamily="49" charset="-122"/>
                <a:ea typeface="楷体" panose="02010609060101010101" pitchFamily="49" charset="-122"/>
              </a:rPr>
              <a:t>并存；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</a:pPr>
            <a:r>
              <a:rPr lang="zh-CN" altLang="en-US" sz="2000" b="1">
                <a:latin typeface="楷体" panose="02010609060101010101" pitchFamily="49" charset="-122"/>
                <a:ea typeface="楷体" panose="02010609060101010101" pitchFamily="49" charset="-122"/>
              </a:rPr>
              <a:t>（</a:t>
            </a:r>
            <a:r>
              <a:rPr lang="en-US" altLang="zh-CN" sz="2000" b="1">
                <a:latin typeface="楷体" panose="02010609060101010101" pitchFamily="49" charset="-122"/>
                <a:ea typeface="楷体" panose="02010609060101010101" pitchFamily="49" charset="-122"/>
              </a:rPr>
              <a:t>3</a:t>
            </a:r>
            <a:r>
              <a:rPr lang="zh-CN" altLang="en-US" sz="2000" b="1">
                <a:latin typeface="楷体" panose="02010609060101010101" pitchFamily="49" charset="-122"/>
                <a:ea typeface="楷体" panose="02010609060101010101" pitchFamily="49" charset="-122"/>
              </a:rPr>
              <a:t>）种类繁多，具有</a:t>
            </a:r>
            <a:r>
              <a:rPr lang="zh-CN" altLang="en-US" sz="2000" b="1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开创性</a:t>
            </a:r>
            <a:r>
              <a:rPr lang="zh-CN" altLang="en-US" sz="2000" b="1"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</a:pPr>
            <a:r>
              <a:rPr lang="zh-CN" altLang="en-US" sz="2000">
                <a:latin typeface="楷体" panose="02010609060101010101" pitchFamily="49" charset="-122"/>
                <a:ea typeface="楷体" panose="02010609060101010101" pitchFamily="49" charset="-122"/>
              </a:rPr>
              <a:t>比如：神话、史诗、悲剧、喜剧、寓言、散文、小说等</a:t>
            </a:r>
          </a:p>
        </p:txBody>
      </p:sp>
      <p:sp>
        <p:nvSpPr>
          <p:cNvPr id="2" name="五边形 1"/>
          <p:cNvSpPr/>
          <p:nvPr/>
        </p:nvSpPr>
        <p:spPr>
          <a:xfrm>
            <a:off x="6707188" y="1157288"/>
            <a:ext cx="795338" cy="398463"/>
          </a:xfrm>
          <a:prstGeom prst="homePlat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zh-CN" altLang="en-US" sz="1800" b="1" i="0" u="none" strike="noStrike" kern="1200" cap="none" spc="0" normalizeH="0" baseline="0" noProof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简答</a:t>
            </a:r>
          </a:p>
        </p:txBody>
      </p:sp>
      <p:pic>
        <p:nvPicPr>
          <p:cNvPr id="16397" name="Picture 15" descr="https://timgsa.baidu.com/timg?image&amp;quality=80&amp;size=b9999_10000&amp;sec=1549964885900&amp;di=70a82fe7841e04a9414dac58f5e8b01a&amp;imgtype=0&amp;src=http%3A%2F%2Fwww.smart-art.com.cn%2Fuploads%2Fallimg%2F181107%2F1-1Q10G61F54R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6313" y="2398713"/>
            <a:ext cx="3810000" cy="28479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6398" name="矩形 2"/>
          <p:cNvSpPr/>
          <p:nvPr/>
        </p:nvSpPr>
        <p:spPr>
          <a:xfrm>
            <a:off x="0" y="30163"/>
            <a:ext cx="2314575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eaLnBrk="0" hangingPunct="0"/>
            <a:r>
              <a:rPr lang="en-US" altLang="zh-CN">
                <a:solidFill>
                  <a:schemeClr val="bg1"/>
                </a:solidFill>
                <a:latin typeface="Helvetica Neue For Number"/>
                <a:ea typeface="宋体" panose="02010600030101010101" pitchFamily="2" charset="-122"/>
              </a:rPr>
              <a:t>1.1.1</a:t>
            </a:r>
            <a:r>
              <a:rPr lang="zh-CN" altLang="en-US">
                <a:solidFill>
                  <a:schemeClr val="bg1"/>
                </a:solidFill>
                <a:latin typeface="Helvetica Neue For Number"/>
                <a:ea typeface="宋体" panose="02010600030101010101" pitchFamily="2" charset="-122"/>
              </a:rPr>
              <a:t>一、古希腊文学</a:t>
            </a:r>
            <a:endParaRPr lang="zh-CN" altLang="en-US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6399" name="文本框 16"/>
          <p:cNvSpPr txBox="1"/>
          <p:nvPr/>
        </p:nvSpPr>
        <p:spPr>
          <a:xfrm>
            <a:off x="906463" y="485775"/>
            <a:ext cx="3124200" cy="461963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eaLnBrk="0" hangingPunct="0"/>
            <a:r>
              <a:rPr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第一章  西方古代文学</a:t>
            </a:r>
          </a:p>
        </p:txBody>
      </p:sp>
      <p:sp>
        <p:nvSpPr>
          <p:cNvPr id="16400" name="矩形 3"/>
          <p:cNvSpPr/>
          <p:nvPr/>
        </p:nvSpPr>
        <p:spPr>
          <a:xfrm>
            <a:off x="0" y="34925"/>
            <a:ext cx="1954213" cy="369888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eaLnBrk="0" hangingPunct="0"/>
            <a:r>
              <a:rPr lang="sk-SK" altLang="zh-CN">
                <a:latin typeface="Arial" panose="020B0604020202020204" pitchFamily="34" charset="0"/>
                <a:ea typeface="宋体" panose="02010600030101010101" pitchFamily="2" charset="-122"/>
              </a:rPr>
              <a:t>1.0 </a:t>
            </a:r>
            <a:r>
              <a:rPr lang="zh-CN" altLang="sk-SK">
                <a:latin typeface="Arial" panose="020B0604020202020204" pitchFamily="34" charset="0"/>
                <a:ea typeface="宋体" panose="02010600030101010101" pitchFamily="2" charset="-122"/>
              </a:rPr>
              <a:t>西方古代文学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5" name="矩形 1"/>
          <p:cNvSpPr/>
          <p:nvPr/>
        </p:nvSpPr>
        <p:spPr>
          <a:xfrm>
            <a:off x="447675" y="1198563"/>
            <a:ext cx="10440988" cy="2862262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eaLnBrk="0" fontAlgn="t" hangingPunct="0">
              <a:lnSpc>
                <a:spcPct val="150000"/>
              </a:lnSpc>
            </a:pP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被誉为“戏剧艺术的荷马”的古希腊悲剧诗人是（）</a:t>
            </a:r>
            <a:b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</a:rPr>
              <a:t>A: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埃斯库罗斯</a:t>
            </a:r>
          </a:p>
          <a:p>
            <a:pPr eaLnBrk="0" hangingPunct="0">
              <a:lnSpc>
                <a:spcPct val="150000"/>
              </a:lnSpc>
            </a:pPr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</a:rPr>
              <a:t>B: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索福克勒斯</a:t>
            </a:r>
          </a:p>
          <a:p>
            <a:pPr eaLnBrk="0" hangingPunct="0">
              <a:lnSpc>
                <a:spcPct val="150000"/>
              </a:lnSpc>
            </a:pPr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</a:rPr>
              <a:t>C: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欧里庇得斯</a:t>
            </a:r>
          </a:p>
          <a:p>
            <a:pPr eaLnBrk="0" hangingPunct="0">
              <a:lnSpc>
                <a:spcPct val="150000"/>
              </a:lnSpc>
            </a:pPr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</a:rPr>
              <a:t>D: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阿里斯托芬</a:t>
            </a:r>
          </a:p>
        </p:txBody>
      </p:sp>
      <p:sp>
        <p:nvSpPr>
          <p:cNvPr id="82946" name="文本框 2"/>
          <p:cNvSpPr txBox="1"/>
          <p:nvPr/>
        </p:nvSpPr>
        <p:spPr>
          <a:xfrm>
            <a:off x="447675" y="315913"/>
            <a:ext cx="1711325" cy="4603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en-US" sz="2400" b="1">
                <a:solidFill>
                  <a:srgbClr val="0070C0"/>
                </a:solidFill>
                <a:latin typeface="华文中宋" panose="02010600040101010101" charset="-122"/>
                <a:ea typeface="华文中宋" panose="02010600040101010101" charset="-122"/>
              </a:rPr>
              <a:t>考试练习题</a:t>
            </a: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69" name="矩形 1"/>
          <p:cNvSpPr/>
          <p:nvPr/>
        </p:nvSpPr>
        <p:spPr>
          <a:xfrm>
            <a:off x="447675" y="1233488"/>
            <a:ext cx="10440988" cy="286131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eaLnBrk="0" fontAlgn="t" hangingPunct="0">
              <a:lnSpc>
                <a:spcPct val="150000"/>
              </a:lnSpc>
            </a:pP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被誉为“戏剧艺术的荷马”的古希腊悲剧诗人是（）</a:t>
            </a:r>
            <a:b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</a:rPr>
              <a:t>A: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埃斯库罗斯</a:t>
            </a:r>
          </a:p>
          <a:p>
            <a:pPr eaLnBrk="0" hangingPunct="0">
              <a:lnSpc>
                <a:spcPct val="150000"/>
              </a:lnSpc>
            </a:pPr>
            <a:r>
              <a:rPr lang="en-US" altLang="zh-CN" sz="24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B:</a:t>
            </a:r>
            <a:r>
              <a:rPr lang="zh-CN" altLang="en-US" sz="24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索福克勒斯</a:t>
            </a:r>
          </a:p>
          <a:p>
            <a:pPr eaLnBrk="0" hangingPunct="0">
              <a:lnSpc>
                <a:spcPct val="150000"/>
              </a:lnSpc>
            </a:pPr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</a:rPr>
              <a:t>C: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欧里庇得斯</a:t>
            </a:r>
          </a:p>
          <a:p>
            <a:pPr eaLnBrk="0" hangingPunct="0">
              <a:lnSpc>
                <a:spcPct val="150000"/>
              </a:lnSpc>
            </a:pPr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</a:rPr>
              <a:t>D: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阿里斯托芬</a:t>
            </a:r>
          </a:p>
        </p:txBody>
      </p:sp>
      <p:sp>
        <p:nvSpPr>
          <p:cNvPr id="83970" name="文本框 2"/>
          <p:cNvSpPr txBox="1"/>
          <p:nvPr/>
        </p:nvSpPr>
        <p:spPr>
          <a:xfrm>
            <a:off x="447675" y="315913"/>
            <a:ext cx="1711325" cy="4603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en-US" sz="2400" b="1">
                <a:solidFill>
                  <a:srgbClr val="0070C0"/>
                </a:solidFill>
                <a:latin typeface="华文中宋" panose="02010600040101010101" charset="-122"/>
                <a:ea typeface="华文中宋" panose="02010600040101010101" charset="-122"/>
              </a:rPr>
              <a:t>考试练习题</a:t>
            </a: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3" name="矩形 1"/>
          <p:cNvSpPr/>
          <p:nvPr/>
        </p:nvSpPr>
        <p:spPr>
          <a:xfrm>
            <a:off x="447675" y="1216025"/>
            <a:ext cx="10440988" cy="2862263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eaLnBrk="0" fontAlgn="t" hangingPunct="0">
              <a:lnSpc>
                <a:spcPct val="150000"/>
              </a:lnSpc>
            </a:pP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同情妇女、为妇女鸣不平，对男女不平等进行批判的古希腊戏剧是（ ）</a:t>
            </a:r>
            <a:b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</a:rPr>
              <a:t>A:《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被缚的普罗米修斯</a:t>
            </a:r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</a:p>
          <a:p>
            <a:pPr eaLnBrk="0" hangingPunct="0">
              <a:lnSpc>
                <a:spcPct val="150000"/>
              </a:lnSpc>
            </a:pPr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</a:rPr>
              <a:t>B:《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美狄亚</a:t>
            </a:r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</a:p>
          <a:p>
            <a:pPr eaLnBrk="0" hangingPunct="0">
              <a:lnSpc>
                <a:spcPct val="150000"/>
              </a:lnSpc>
            </a:pPr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</a:rPr>
              <a:t>C:《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俄狄浦斯王</a:t>
            </a:r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</a:p>
          <a:p>
            <a:pPr eaLnBrk="0" hangingPunct="0">
              <a:lnSpc>
                <a:spcPct val="150000"/>
              </a:lnSpc>
            </a:pPr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</a:rPr>
              <a:t>D:《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阿伽门农</a:t>
            </a:r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</a:p>
        </p:txBody>
      </p:sp>
      <p:sp>
        <p:nvSpPr>
          <p:cNvPr id="84994" name="文本框 2"/>
          <p:cNvSpPr txBox="1"/>
          <p:nvPr/>
        </p:nvSpPr>
        <p:spPr>
          <a:xfrm>
            <a:off x="447675" y="315913"/>
            <a:ext cx="1711325" cy="4603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en-US" sz="2400" b="1">
                <a:solidFill>
                  <a:srgbClr val="0070C0"/>
                </a:solidFill>
                <a:latin typeface="华文中宋" panose="02010600040101010101" charset="-122"/>
                <a:ea typeface="华文中宋" panose="02010600040101010101" charset="-122"/>
              </a:rPr>
              <a:t>考试练习题</a:t>
            </a: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7" name="矩形 1"/>
          <p:cNvSpPr/>
          <p:nvPr/>
        </p:nvSpPr>
        <p:spPr>
          <a:xfrm>
            <a:off x="447675" y="1198563"/>
            <a:ext cx="10440988" cy="286131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eaLnBrk="0" fontAlgn="t" hangingPunct="0">
              <a:lnSpc>
                <a:spcPct val="150000"/>
              </a:lnSpc>
            </a:pP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同情妇女、为妇女鸣不平，对男女不平等进行批判的古希腊戏剧是（ ）</a:t>
            </a:r>
            <a:b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</a:rPr>
              <a:t>A:《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被缚的普罗米修斯</a:t>
            </a:r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</a:p>
          <a:p>
            <a:pPr eaLnBrk="0" hangingPunct="0">
              <a:lnSpc>
                <a:spcPct val="150000"/>
              </a:lnSpc>
            </a:pPr>
            <a:r>
              <a:rPr lang="en-US" altLang="zh-CN" sz="24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B:《</a:t>
            </a:r>
            <a:r>
              <a:rPr lang="zh-CN" altLang="en-US" sz="24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美狄亚</a:t>
            </a:r>
            <a:r>
              <a:rPr lang="en-US" altLang="zh-CN" sz="24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</a:p>
          <a:p>
            <a:pPr eaLnBrk="0" hangingPunct="0">
              <a:lnSpc>
                <a:spcPct val="150000"/>
              </a:lnSpc>
            </a:pPr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</a:rPr>
              <a:t>C:《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俄狄浦斯王</a:t>
            </a:r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</a:p>
          <a:p>
            <a:pPr eaLnBrk="0" hangingPunct="0">
              <a:lnSpc>
                <a:spcPct val="150000"/>
              </a:lnSpc>
            </a:pPr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</a:rPr>
              <a:t>D:《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阿伽门农</a:t>
            </a:r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</a:p>
        </p:txBody>
      </p:sp>
      <p:sp>
        <p:nvSpPr>
          <p:cNvPr id="86018" name="文本框 2"/>
          <p:cNvSpPr txBox="1"/>
          <p:nvPr/>
        </p:nvSpPr>
        <p:spPr>
          <a:xfrm>
            <a:off x="447675" y="315913"/>
            <a:ext cx="1711325" cy="4603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en-US" sz="2400" b="1">
                <a:solidFill>
                  <a:srgbClr val="0070C0"/>
                </a:solidFill>
                <a:latin typeface="华文中宋" panose="02010600040101010101" charset="-122"/>
                <a:ea typeface="华文中宋" panose="02010600040101010101" charset="-122"/>
              </a:rPr>
              <a:t>考试练习题</a:t>
            </a: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7" name="矩形 1"/>
          <p:cNvSpPr/>
          <p:nvPr/>
        </p:nvSpPr>
        <p:spPr>
          <a:xfrm>
            <a:off x="447675" y="1198563"/>
            <a:ext cx="10440988" cy="286131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eaLnBrk="0" fontAlgn="t" hangingPunct="0">
              <a:lnSpc>
                <a:spcPct val="150000"/>
              </a:lnSpc>
            </a:pPr>
            <a:r>
              <a:rPr sz="2400">
                <a:latin typeface="微软雅黑" panose="020B0503020204020204" pitchFamily="34" charset="-122"/>
                <a:ea typeface="微软雅黑" panose="020B0503020204020204" pitchFamily="34" charset="-122"/>
              </a:rPr>
              <a:t>阿里斯托芬的《鸟》表达的是（ ）</a:t>
            </a:r>
          </a:p>
          <a:p>
            <a:pPr eaLnBrk="0" fontAlgn="t" hangingPunct="0">
              <a:lnSpc>
                <a:spcPct val="150000"/>
              </a:lnSpc>
            </a:pPr>
            <a:r>
              <a:rPr sz="2400">
                <a:latin typeface="微软雅黑" panose="020B0503020204020204" pitchFamily="34" charset="-122"/>
                <a:ea typeface="微软雅黑" panose="020B0503020204020204" pitchFamily="34" charset="-122"/>
              </a:rPr>
              <a:t>A:厌世思想</a:t>
            </a:r>
          </a:p>
          <a:p>
            <a:pPr eaLnBrk="0" fontAlgn="t" hangingPunct="0">
              <a:lnSpc>
                <a:spcPct val="150000"/>
              </a:lnSpc>
            </a:pPr>
            <a:r>
              <a:rPr sz="2400">
                <a:latin typeface="微软雅黑" panose="020B0503020204020204" pitchFamily="34" charset="-122"/>
                <a:ea typeface="微软雅黑" panose="020B0503020204020204" pitchFamily="34" charset="-122"/>
              </a:rPr>
              <a:t>B:主张帝制的思想 </a:t>
            </a:r>
          </a:p>
          <a:p>
            <a:pPr eaLnBrk="0" fontAlgn="t" hangingPunct="0">
              <a:lnSpc>
                <a:spcPct val="150000"/>
              </a:lnSpc>
            </a:pPr>
            <a:r>
              <a:rPr sz="2400">
                <a:latin typeface="微软雅黑" panose="020B0503020204020204" pitchFamily="34" charset="-122"/>
                <a:ea typeface="微软雅黑" panose="020B0503020204020204" pitchFamily="34" charset="-122"/>
              </a:rPr>
              <a:t>C:乌托邦思想</a:t>
            </a:r>
          </a:p>
          <a:p>
            <a:pPr eaLnBrk="0" fontAlgn="t" hangingPunct="0">
              <a:lnSpc>
                <a:spcPct val="150000"/>
              </a:lnSpc>
            </a:pPr>
            <a:r>
              <a:rPr sz="2400">
                <a:latin typeface="微软雅黑" panose="020B0503020204020204" pitchFamily="34" charset="-122"/>
                <a:ea typeface="微软雅黑" panose="020B0503020204020204" pitchFamily="34" charset="-122"/>
              </a:rPr>
              <a:t>D:主张独立的思想</a:t>
            </a:r>
          </a:p>
        </p:txBody>
      </p:sp>
      <p:sp>
        <p:nvSpPr>
          <p:cNvPr id="86018" name="文本框 2"/>
          <p:cNvSpPr txBox="1"/>
          <p:nvPr/>
        </p:nvSpPr>
        <p:spPr>
          <a:xfrm>
            <a:off x="447675" y="315913"/>
            <a:ext cx="1711325" cy="4603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en-US" sz="2400" b="1">
                <a:solidFill>
                  <a:srgbClr val="0070C0"/>
                </a:solidFill>
                <a:latin typeface="华文中宋" panose="02010600040101010101" charset="-122"/>
                <a:ea typeface="华文中宋" panose="02010600040101010101" charset="-122"/>
              </a:rPr>
              <a:t>考试练习题</a:t>
            </a: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7" name="矩形 1"/>
          <p:cNvSpPr/>
          <p:nvPr/>
        </p:nvSpPr>
        <p:spPr>
          <a:xfrm>
            <a:off x="447675" y="1198563"/>
            <a:ext cx="10440988" cy="286131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eaLnBrk="0" fontAlgn="t" hangingPunct="0">
              <a:lnSpc>
                <a:spcPct val="150000"/>
              </a:lnSpc>
            </a:pPr>
            <a:r>
              <a:rPr sz="2400">
                <a:latin typeface="微软雅黑" panose="020B0503020204020204" pitchFamily="34" charset="-122"/>
                <a:ea typeface="微软雅黑" panose="020B0503020204020204" pitchFamily="34" charset="-122"/>
              </a:rPr>
              <a:t>阿里斯托芬的《鸟》表达的是（ ）</a:t>
            </a:r>
          </a:p>
          <a:p>
            <a:pPr eaLnBrk="0" fontAlgn="t" hangingPunct="0">
              <a:lnSpc>
                <a:spcPct val="150000"/>
              </a:lnSpc>
            </a:pPr>
            <a:r>
              <a:rPr sz="2400">
                <a:latin typeface="微软雅黑" panose="020B0503020204020204" pitchFamily="34" charset="-122"/>
                <a:ea typeface="微软雅黑" panose="020B0503020204020204" pitchFamily="34" charset="-122"/>
              </a:rPr>
              <a:t>A:厌世思想</a:t>
            </a:r>
          </a:p>
          <a:p>
            <a:pPr eaLnBrk="0" fontAlgn="t" hangingPunct="0">
              <a:lnSpc>
                <a:spcPct val="150000"/>
              </a:lnSpc>
            </a:pPr>
            <a:r>
              <a:rPr sz="2400">
                <a:latin typeface="微软雅黑" panose="020B0503020204020204" pitchFamily="34" charset="-122"/>
                <a:ea typeface="微软雅黑" panose="020B0503020204020204" pitchFamily="34" charset="-122"/>
              </a:rPr>
              <a:t>B:主张帝制的思想 </a:t>
            </a:r>
          </a:p>
          <a:p>
            <a:pPr eaLnBrk="0" fontAlgn="t" hangingPunct="0">
              <a:lnSpc>
                <a:spcPct val="150000"/>
              </a:lnSpc>
            </a:pPr>
            <a:r>
              <a:rPr sz="24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C:乌托邦思想</a:t>
            </a:r>
          </a:p>
          <a:p>
            <a:pPr eaLnBrk="0" fontAlgn="t" hangingPunct="0">
              <a:lnSpc>
                <a:spcPct val="150000"/>
              </a:lnSpc>
            </a:pPr>
            <a:r>
              <a:rPr sz="2400">
                <a:latin typeface="微软雅黑" panose="020B0503020204020204" pitchFamily="34" charset="-122"/>
                <a:ea typeface="微软雅黑" panose="020B0503020204020204" pitchFamily="34" charset="-122"/>
              </a:rPr>
              <a:t>D:主张独立的思想</a:t>
            </a:r>
          </a:p>
        </p:txBody>
      </p:sp>
      <p:sp>
        <p:nvSpPr>
          <p:cNvPr id="86018" name="文本框 2"/>
          <p:cNvSpPr txBox="1"/>
          <p:nvPr/>
        </p:nvSpPr>
        <p:spPr>
          <a:xfrm>
            <a:off x="447675" y="315913"/>
            <a:ext cx="1711325" cy="4603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en-US" sz="2400" b="1">
                <a:solidFill>
                  <a:srgbClr val="0070C0"/>
                </a:solidFill>
                <a:latin typeface="华文中宋" panose="02010600040101010101" charset="-122"/>
                <a:ea typeface="华文中宋" panose="02010600040101010101" charset="-122"/>
              </a:rPr>
              <a:t>考试练习题</a:t>
            </a: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7" name="矩形 1"/>
          <p:cNvSpPr/>
          <p:nvPr/>
        </p:nvSpPr>
        <p:spPr>
          <a:xfrm>
            <a:off x="447675" y="1198563"/>
            <a:ext cx="10440988" cy="341503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eaLnBrk="0" fontAlgn="t" hangingPunct="0">
              <a:lnSpc>
                <a:spcPct val="150000"/>
              </a:lnSpc>
            </a:pPr>
            <a:r>
              <a:rPr sz="2400">
                <a:latin typeface="微软雅黑" panose="020B0503020204020204" pitchFamily="34" charset="-122"/>
                <a:ea typeface="微软雅黑" panose="020B0503020204020204" pitchFamily="34" charset="-122"/>
              </a:rPr>
              <a:t>古希腊悲剧诗人有（ ）</a:t>
            </a:r>
          </a:p>
          <a:p>
            <a:pPr eaLnBrk="0" fontAlgn="t" hangingPunct="0">
              <a:lnSpc>
                <a:spcPct val="150000"/>
              </a:lnSpc>
            </a:pPr>
            <a:r>
              <a:rPr sz="2400">
                <a:latin typeface="微软雅黑" panose="020B0503020204020204" pitchFamily="34" charset="-122"/>
                <a:ea typeface="微软雅黑" panose="020B0503020204020204" pitchFamily="34" charset="-122"/>
              </a:rPr>
              <a:t>A:埃斯库罗斯</a:t>
            </a:r>
          </a:p>
          <a:p>
            <a:pPr eaLnBrk="0" fontAlgn="t" hangingPunct="0">
              <a:lnSpc>
                <a:spcPct val="150000"/>
              </a:lnSpc>
            </a:pPr>
            <a:r>
              <a:rPr sz="2400">
                <a:latin typeface="微软雅黑" panose="020B0503020204020204" pitchFamily="34" charset="-122"/>
                <a:ea typeface="微软雅黑" panose="020B0503020204020204" pitchFamily="34" charset="-122"/>
              </a:rPr>
              <a:t>B:索福克勒斯</a:t>
            </a:r>
          </a:p>
          <a:p>
            <a:pPr eaLnBrk="0" fontAlgn="t" hangingPunct="0">
              <a:lnSpc>
                <a:spcPct val="150000"/>
              </a:lnSpc>
            </a:pPr>
            <a:r>
              <a:rPr sz="2400">
                <a:latin typeface="微软雅黑" panose="020B0503020204020204" pitchFamily="34" charset="-122"/>
                <a:ea typeface="微软雅黑" panose="020B0503020204020204" pitchFamily="34" charset="-122"/>
              </a:rPr>
              <a:t>C:阿里斯托芬</a:t>
            </a:r>
          </a:p>
          <a:p>
            <a:pPr eaLnBrk="0" fontAlgn="t" hangingPunct="0">
              <a:lnSpc>
                <a:spcPct val="150000"/>
              </a:lnSpc>
            </a:pPr>
            <a:r>
              <a:rPr sz="2400">
                <a:latin typeface="微软雅黑" panose="020B0503020204020204" pitchFamily="34" charset="-122"/>
                <a:ea typeface="微软雅黑" panose="020B0503020204020204" pitchFamily="34" charset="-122"/>
              </a:rPr>
              <a:t>D:欧里庇得斯</a:t>
            </a:r>
          </a:p>
          <a:p>
            <a:pPr eaLnBrk="0" fontAlgn="t" hangingPunct="0">
              <a:lnSpc>
                <a:spcPct val="150000"/>
              </a:lnSpc>
            </a:pPr>
            <a:r>
              <a:rPr sz="2400">
                <a:latin typeface="微软雅黑" panose="020B0503020204020204" pitchFamily="34" charset="-122"/>
                <a:ea typeface="微软雅黑" panose="020B0503020204020204" pitchFamily="34" charset="-122"/>
              </a:rPr>
              <a:t>E:米南德</a:t>
            </a:r>
          </a:p>
        </p:txBody>
      </p:sp>
      <p:sp>
        <p:nvSpPr>
          <p:cNvPr id="86018" name="文本框 2"/>
          <p:cNvSpPr txBox="1"/>
          <p:nvPr/>
        </p:nvSpPr>
        <p:spPr>
          <a:xfrm>
            <a:off x="447675" y="315913"/>
            <a:ext cx="1711325" cy="4603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en-US" sz="2400" b="1">
                <a:solidFill>
                  <a:srgbClr val="0070C0"/>
                </a:solidFill>
                <a:latin typeface="华文中宋" panose="02010600040101010101" charset="-122"/>
                <a:ea typeface="华文中宋" panose="02010600040101010101" charset="-122"/>
              </a:rPr>
              <a:t>考试练习题</a:t>
            </a: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7" name="矩形 1"/>
          <p:cNvSpPr/>
          <p:nvPr/>
        </p:nvSpPr>
        <p:spPr>
          <a:xfrm>
            <a:off x="447675" y="1198563"/>
            <a:ext cx="10440988" cy="341503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eaLnBrk="0" fontAlgn="t" hangingPunct="0">
              <a:lnSpc>
                <a:spcPct val="150000"/>
              </a:lnSpc>
            </a:pPr>
            <a:r>
              <a:rPr sz="2400">
                <a:latin typeface="微软雅黑" panose="020B0503020204020204" pitchFamily="34" charset="-122"/>
                <a:ea typeface="微软雅黑" panose="020B0503020204020204" pitchFamily="34" charset="-122"/>
              </a:rPr>
              <a:t>古希腊悲剧诗人有（ ）</a:t>
            </a:r>
          </a:p>
          <a:p>
            <a:pPr eaLnBrk="0" fontAlgn="t" hangingPunct="0">
              <a:lnSpc>
                <a:spcPct val="150000"/>
              </a:lnSpc>
            </a:pPr>
            <a:r>
              <a:rPr sz="24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A:埃斯库罗斯</a:t>
            </a:r>
          </a:p>
          <a:p>
            <a:pPr eaLnBrk="0" fontAlgn="t" hangingPunct="0">
              <a:lnSpc>
                <a:spcPct val="150000"/>
              </a:lnSpc>
            </a:pPr>
            <a:r>
              <a:rPr sz="24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B:索福克勒斯</a:t>
            </a:r>
          </a:p>
          <a:p>
            <a:pPr eaLnBrk="0" fontAlgn="t" hangingPunct="0">
              <a:lnSpc>
                <a:spcPct val="150000"/>
              </a:lnSpc>
            </a:pPr>
            <a:r>
              <a:rPr sz="2400">
                <a:latin typeface="微软雅黑" panose="020B0503020204020204" pitchFamily="34" charset="-122"/>
                <a:ea typeface="微软雅黑" panose="020B0503020204020204" pitchFamily="34" charset="-122"/>
              </a:rPr>
              <a:t>C:阿里斯托芬</a:t>
            </a:r>
          </a:p>
          <a:p>
            <a:pPr eaLnBrk="0" fontAlgn="t" hangingPunct="0">
              <a:lnSpc>
                <a:spcPct val="150000"/>
              </a:lnSpc>
            </a:pPr>
            <a:r>
              <a:rPr sz="24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D:欧里庇得斯</a:t>
            </a:r>
          </a:p>
          <a:p>
            <a:pPr eaLnBrk="0" fontAlgn="t" hangingPunct="0">
              <a:lnSpc>
                <a:spcPct val="150000"/>
              </a:lnSpc>
            </a:pPr>
            <a:r>
              <a:rPr sz="2400">
                <a:latin typeface="微软雅黑" panose="020B0503020204020204" pitchFamily="34" charset="-122"/>
                <a:ea typeface="微软雅黑" panose="020B0503020204020204" pitchFamily="34" charset="-122"/>
              </a:rPr>
              <a:t>E:米南德</a:t>
            </a:r>
          </a:p>
        </p:txBody>
      </p:sp>
      <p:sp>
        <p:nvSpPr>
          <p:cNvPr id="86018" name="文本框 2"/>
          <p:cNvSpPr txBox="1"/>
          <p:nvPr/>
        </p:nvSpPr>
        <p:spPr>
          <a:xfrm>
            <a:off x="447675" y="315913"/>
            <a:ext cx="1711325" cy="4603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en-US" sz="2400" b="1">
                <a:solidFill>
                  <a:srgbClr val="0070C0"/>
                </a:solidFill>
                <a:latin typeface="华文中宋" panose="02010600040101010101" charset="-122"/>
                <a:ea typeface="华文中宋" panose="02010600040101010101" charset="-122"/>
              </a:rPr>
              <a:t>考试练习题</a:t>
            </a: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517650" y="2275205"/>
            <a:ext cx="9156700" cy="230832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zh-CN" altLang="en-US" sz="3200" b="1" i="0" u="none" strike="noStrike" kern="1200" cap="none" spc="0" normalizeH="0" baseline="0" noProof="1" smtClean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今日学习第一章</a:t>
            </a:r>
            <a:endParaRPr kumimoji="0" lang="en-US" altLang="zh-CN" sz="3200" b="1" i="0" u="none" strike="noStrike" kern="1200" cap="none" spc="0" normalizeH="0" baseline="0" noProof="1" smtClean="0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indent="0" algn="ctr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zh-CN" sz="3200" b="0" i="0" u="none" strike="noStrike" kern="1200" cap="none" spc="0" normalizeH="0" baseline="0" noProof="1" smtClean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主要</a:t>
            </a:r>
            <a:r>
              <a:rPr kumimoji="0" lang="zh-CN" sz="3200" b="0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体现在</a:t>
            </a:r>
            <a:r>
              <a:rPr kumimoji="0" lang="zh-CN" sz="3200" b="0" i="0" strike="noStrike" kern="1200" cap="none" spc="0" normalizeH="0" baseline="0" noProof="1">
                <a:effectLst>
                  <a:outerShdw blurRad="38100" dist="38100" dir="2700000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古希腊、古罗马和早期基督教文学</a:t>
            </a:r>
          </a:p>
          <a:p>
            <a:pPr marL="0" marR="0" indent="0" algn="ctr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zh-CN" altLang="en-US" sz="3200" b="0" i="0" strike="noStrike" kern="1200" cap="none" spc="0" normalizeH="0" baseline="0" noProof="1">
                <a:solidFill>
                  <a:srgbClr val="C00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《荷马史诗》</a:t>
            </a:r>
            <a:r>
              <a:rPr kumimoji="0" lang="zh-CN" altLang="en-US" sz="3200" b="0" i="0" strike="noStrike" kern="1200" cap="none" spc="0" normalizeH="0" baseline="0" noProof="1">
                <a:effectLst>
                  <a:outerShdw blurRad="38100" dist="38100" dir="2700000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、古希腊神话和英雄传说</a:t>
            </a:r>
            <a:r>
              <a:rPr kumimoji="0" lang="zh-CN" altLang="en-US" sz="3200" b="0" i="0" strike="noStrike" kern="1200" cap="none" spc="0" normalizeH="0" baseline="0" noProof="1" smtClean="0">
                <a:effectLst>
                  <a:outerShdw blurRad="38100" dist="38100" dir="2700000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、悲剧喜剧</a:t>
            </a:r>
            <a:endParaRPr kumimoji="0" lang="zh-CN" altLang="en-US" sz="3200" b="0" i="0" strike="noStrike" kern="1200" cap="none" spc="0" normalizeH="0" baseline="0" noProof="1">
              <a:effectLst>
                <a:outerShdw blurRad="38100" dist="38100" dir="2700000">
                  <a:srgbClr val="C0C0C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c9b69906-fa1f-42e8-bb71-1a329d6d1148}"/>
</p:tagLst>
</file>

<file path=ppt/theme/theme1.xml><?xml version="1.0" encoding="utf-8"?>
<a:theme xmlns:a="http://schemas.openxmlformats.org/drawingml/2006/main" name="默认设计模板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9EDEE"/>
      </a:accent5>
      <a:accent6>
        <a:srgbClr val="2D2D89"/>
      </a:accent6>
      <a:hlink>
        <a:srgbClr val="009999"/>
      </a:hlink>
      <a:folHlink>
        <a:srgbClr val="99CC00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25</TotalTime>
  <Words>5644</Words>
  <Application>Microsoft Macintosh PowerPoint</Application>
  <PresentationFormat>宽屏</PresentationFormat>
  <Paragraphs>902</Paragraphs>
  <Slides>98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98</vt:i4>
      </vt:variant>
    </vt:vector>
  </HeadingPairs>
  <TitlesOfParts>
    <vt:vector size="112" baseType="lpstr">
      <vt:lpstr>Calibri</vt:lpstr>
      <vt:lpstr>Helvetica Neue For Number</vt:lpstr>
      <vt:lpstr>Wingdings</vt:lpstr>
      <vt:lpstr>方正苏新诗柳楷简体</vt:lpstr>
      <vt:lpstr>仿宋</vt:lpstr>
      <vt:lpstr>黑体</vt:lpstr>
      <vt:lpstr>华文行楷</vt:lpstr>
      <vt:lpstr>华文中宋</vt:lpstr>
      <vt:lpstr>经典等线简</vt:lpstr>
      <vt:lpstr>楷体</vt:lpstr>
      <vt:lpstr>宋体</vt:lpstr>
      <vt:lpstr>微软雅黑</vt:lpstr>
      <vt:lpstr>Arial</vt:lpstr>
      <vt:lpstr>默认设计模板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木头婉</dc:creator>
  <cp:lastModifiedBy>Microsoft Office 用户</cp:lastModifiedBy>
  <cp:revision>126</cp:revision>
  <cp:lastPrinted>2020-03-11T06:41:21Z</cp:lastPrinted>
  <dcterms:created xsi:type="dcterms:W3CDTF">2018-08-07T04:35:40Z</dcterms:created>
  <dcterms:modified xsi:type="dcterms:W3CDTF">2020-10-27T08:56:30Z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2052-11.1.0.9584</vt:lpwstr>
  </property>
  <property fmtid="{D5CDD505-2E9C-101B-9397-08002B2CF9AE}" pid="3" name="CWM4e0f5070183211eb9334bfbc1334bebc">
    <vt:lpwstr>CWMl1Gd5udcV4xeG/4yChfOYwhdCgKfP6ifhxGGf8IUw0M7FDhmpwBrABgYq9sF/xNbN4aqSk69DGGw0PrtUQDlKQ==</vt:lpwstr>
  </property>
</Properties>
</file>